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9144000" cy="5143500" type="screen16x9"/>
  <p:notesSz cx="6858000" cy="9144000"/>
  <p:embeddedFontLst>
    <p:embeddedFont>
      <p:font typeface="Mako" charset="0"/>
      <p:regular r:id="rId49"/>
    </p:embeddedFont>
    <p:embeddedFont>
      <p:font typeface="Crimson Text" charset="0"/>
      <p:regular r:id="rId50"/>
      <p:bold r:id="rId51"/>
      <p:italic r:id="rId52"/>
      <p:boldItalic r:id="rId53"/>
    </p:embeddedFont>
    <p:embeddedFont>
      <p:font typeface="Merriweather Light" charset="0"/>
      <p:regular r:id="rId54"/>
      <p:bold r:id="rId55"/>
      <p:italic r:id="rId56"/>
      <p:boldItalic r:id="rId57"/>
    </p:embeddedFont>
    <p:embeddedFont>
      <p:font typeface="Open Sans SemiBold" charset="0"/>
      <p:regular r:id="rId58"/>
      <p:bold r:id="rId59"/>
      <p:italic r:id="rId60"/>
      <p:boldItalic r:id="rId61"/>
    </p:embeddedFont>
    <p:embeddedFont>
      <p:font typeface="Montserrat" charset="0"/>
      <p:regular r:id="rId62"/>
      <p:bold r:id="rId63"/>
      <p:italic r:id="rId64"/>
      <p:boldItalic r:id="rId65"/>
    </p:embeddedFont>
    <p:embeddedFont>
      <p:font typeface="EB Garamond" charset="0"/>
      <p:regular r:id="rId66"/>
      <p:bold r:id="rId67"/>
      <p:italic r:id="rId68"/>
      <p:boldItalic r:id="rId69"/>
    </p:embeddedFont>
    <p:embeddedFont>
      <p:font typeface="Russo One" charset="0"/>
      <p:regular r:id="rId70"/>
    </p:embeddedFont>
    <p:embeddedFont>
      <p:font typeface="Open Sans" charset="0"/>
      <p:regular r:id="rId71"/>
      <p:bold r:id="rId72"/>
      <p:italic r:id="rId73"/>
      <p:boldItalic r:id="rId74"/>
    </p:embeddedFont>
    <p:embeddedFont>
      <p:font typeface="Vidaloka"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hsVxuSzZ01VCjukzaat4HJ2R57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9" d="100"/>
          <a:sy n="119" d="100"/>
        </p:scale>
        <p:origin x="-39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557173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27d86666a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27d86666a3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27d86666a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227d86666a3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27d86666a3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227d86666a3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27d86666a3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227d86666a3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27d86666a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227d86666a3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27d86666a3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227d86666a3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1042f8086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21042f8086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1042f8086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21042f80867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1042f8086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g21042f80867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1042f8086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21042f80867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1042f80867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g21042f80867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1042f8086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21042f80867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1042f8086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1042f80867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1042f8086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1042f80867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1042f8086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g21042f80867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1042f80867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g21042f80867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1042f80867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21042f80867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1042f8086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21042f80867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1042f80867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21042f80867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1042f8086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21042f80867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27d86666a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227d86666a3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1042f80867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21042f80867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1042f80867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21042f80867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27faa0e6a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27faa0e6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27faa0e6a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27faa0e6a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27faa0e6a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27faa0e6a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27faa0e6a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27faa0e6a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27faa0e6a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27faa0e6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27faa0e6a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227faa0e6a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27faa0e6a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27faa0e6a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27faa0e6a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27faa0e6a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27faa0e6a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27faa0e6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27faa0e6a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227faa0e6a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27faa0e6a6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27faa0e6a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27d86666a3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g227d86666a3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27faa0e6a6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227faa0e6a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27faa0e6a6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27faa0e6a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7d86666a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7d86666a3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27d86666a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227d86666a3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27d86666a3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227d86666a3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27d86666a3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227d86666a3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94"/>
          <p:cNvSpPr txBox="1">
            <a:spLocks noGrp="1"/>
          </p:cNvSpPr>
          <p:nvPr>
            <p:ph type="title"/>
          </p:nvPr>
        </p:nvSpPr>
        <p:spPr>
          <a:xfrm>
            <a:off x="713225" y="445025"/>
            <a:ext cx="4711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7" name="Google Shape;17;p94"/>
          <p:cNvSpPr txBox="1">
            <a:spLocks noGrp="1"/>
          </p:cNvSpPr>
          <p:nvPr>
            <p:ph type="body" idx="1"/>
          </p:nvPr>
        </p:nvSpPr>
        <p:spPr>
          <a:xfrm>
            <a:off x="713250" y="1272925"/>
            <a:ext cx="7717500" cy="32958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Clr>
                <a:schemeClr val="dk1"/>
              </a:buClr>
              <a:buSzPts val="1800"/>
              <a:buFont typeface="Lato"/>
              <a:buChar char="●"/>
              <a:defRPr sz="1100"/>
            </a:lvl1pPr>
            <a:lvl2pPr marL="914400" lvl="1" indent="-317500" algn="l">
              <a:lnSpc>
                <a:spcPct val="115000"/>
              </a:lnSpc>
              <a:spcBef>
                <a:spcPts val="0"/>
              </a:spcBef>
              <a:spcAft>
                <a:spcPts val="0"/>
              </a:spcAft>
              <a:buClr>
                <a:schemeClr val="dk1"/>
              </a:buClr>
              <a:buSzPts val="1400"/>
              <a:buFont typeface="Lato"/>
              <a:buChar char="○"/>
              <a:defRPr/>
            </a:lvl2pPr>
            <a:lvl3pPr marL="1371600" lvl="2" indent="-317500" algn="l">
              <a:lnSpc>
                <a:spcPct val="115000"/>
              </a:lnSpc>
              <a:spcBef>
                <a:spcPts val="0"/>
              </a:spcBef>
              <a:spcAft>
                <a:spcPts val="0"/>
              </a:spcAft>
              <a:buClr>
                <a:schemeClr val="dk1"/>
              </a:buClr>
              <a:buSzPts val="1400"/>
              <a:buFont typeface="Lato"/>
              <a:buChar char="■"/>
              <a:defRPr/>
            </a:lvl3pPr>
            <a:lvl4pPr marL="1828800" lvl="3" indent="-317500" algn="l">
              <a:lnSpc>
                <a:spcPct val="115000"/>
              </a:lnSpc>
              <a:spcBef>
                <a:spcPts val="0"/>
              </a:spcBef>
              <a:spcAft>
                <a:spcPts val="0"/>
              </a:spcAft>
              <a:buClr>
                <a:schemeClr val="dk1"/>
              </a:buClr>
              <a:buSzPts val="1400"/>
              <a:buFont typeface="Lato"/>
              <a:buChar char="●"/>
              <a:defRPr/>
            </a:lvl4pPr>
            <a:lvl5pPr marL="2286000" lvl="4" indent="-317500" algn="l">
              <a:lnSpc>
                <a:spcPct val="115000"/>
              </a:lnSpc>
              <a:spcBef>
                <a:spcPts val="0"/>
              </a:spcBef>
              <a:spcAft>
                <a:spcPts val="0"/>
              </a:spcAft>
              <a:buClr>
                <a:schemeClr val="dk1"/>
              </a:buClr>
              <a:buSzPts val="1400"/>
              <a:buFont typeface="Lato"/>
              <a:buChar char="○"/>
              <a:defRPr/>
            </a:lvl5pPr>
            <a:lvl6pPr marL="2743200" lvl="5" indent="-317500" algn="l">
              <a:lnSpc>
                <a:spcPct val="115000"/>
              </a:lnSpc>
              <a:spcBef>
                <a:spcPts val="0"/>
              </a:spcBef>
              <a:spcAft>
                <a:spcPts val="0"/>
              </a:spcAft>
              <a:buClr>
                <a:schemeClr val="dk1"/>
              </a:buClr>
              <a:buSzPts val="1400"/>
              <a:buFont typeface="Lato"/>
              <a:buChar char="■"/>
              <a:defRPr/>
            </a:lvl6pPr>
            <a:lvl7pPr marL="3200400" lvl="6" indent="-317500" algn="l">
              <a:lnSpc>
                <a:spcPct val="115000"/>
              </a:lnSpc>
              <a:spcBef>
                <a:spcPts val="0"/>
              </a:spcBef>
              <a:spcAft>
                <a:spcPts val="0"/>
              </a:spcAft>
              <a:buClr>
                <a:schemeClr val="dk1"/>
              </a:buClr>
              <a:buSzPts val="1400"/>
              <a:buFont typeface="Lato"/>
              <a:buChar char="●"/>
              <a:defRPr/>
            </a:lvl7pPr>
            <a:lvl8pPr marL="3657600" lvl="7" indent="-317500" algn="l">
              <a:lnSpc>
                <a:spcPct val="115000"/>
              </a:lnSpc>
              <a:spcBef>
                <a:spcPts val="0"/>
              </a:spcBef>
              <a:spcAft>
                <a:spcPts val="0"/>
              </a:spcAft>
              <a:buClr>
                <a:schemeClr val="dk1"/>
              </a:buClr>
              <a:buSzPts val="1400"/>
              <a:buFont typeface="Lato"/>
              <a:buChar char="○"/>
              <a:defRPr/>
            </a:lvl8pPr>
            <a:lvl9pPr marL="4114800" lvl="8" indent="-317500" algn="l">
              <a:lnSpc>
                <a:spcPct val="115000"/>
              </a:lnSpc>
              <a:spcBef>
                <a:spcPts val="0"/>
              </a:spcBef>
              <a:spcAft>
                <a:spcPts val="0"/>
              </a:spcAft>
              <a:buClr>
                <a:schemeClr val="dk1"/>
              </a:buClr>
              <a:buSzPts val="1400"/>
              <a:buFont typeface="Lato"/>
              <a:buChar char="■"/>
              <a:defRPr/>
            </a:lvl9pPr>
          </a:lstStyle>
          <a:p>
            <a:endParaRPr/>
          </a:p>
        </p:txBody>
      </p:sp>
      <p:cxnSp>
        <p:nvCxnSpPr>
          <p:cNvPr id="18" name="Google Shape;18;p9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 name="Google Shape;19;p9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 name="Google Shape;20;p9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103"/>
          <p:cNvSpPr txBox="1">
            <a:spLocks noGrp="1"/>
          </p:cNvSpPr>
          <p:nvPr>
            <p:ph type="title"/>
          </p:nvPr>
        </p:nvSpPr>
        <p:spPr>
          <a:xfrm>
            <a:off x="2714550" y="2366272"/>
            <a:ext cx="3714900" cy="81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103"/>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103" name="Google Shape;103;p103"/>
          <p:cNvSpPr txBox="1">
            <a:spLocks noGrp="1"/>
          </p:cNvSpPr>
          <p:nvPr>
            <p:ph type="subTitle" idx="1"/>
          </p:nvPr>
        </p:nvSpPr>
        <p:spPr>
          <a:xfrm>
            <a:off x="2291400" y="3076675"/>
            <a:ext cx="4561200" cy="39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04" name="Google Shape;104;p10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5" name="Google Shape;105;p10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6" name="Google Shape;106;p10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07" name="Google Shape;107;p10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08"/>
        <p:cNvGrpSpPr/>
        <p:nvPr/>
      </p:nvGrpSpPr>
      <p:grpSpPr>
        <a:xfrm>
          <a:off x="0" y="0"/>
          <a:ext cx="0" cy="0"/>
          <a:chOff x="0" y="0"/>
          <a:chExt cx="0" cy="0"/>
        </a:xfrm>
      </p:grpSpPr>
      <p:sp>
        <p:nvSpPr>
          <p:cNvPr id="109" name="Google Shape;109;p104"/>
          <p:cNvSpPr txBox="1">
            <a:spLocks noGrp="1"/>
          </p:cNvSpPr>
          <p:nvPr>
            <p:ph type="title"/>
          </p:nvPr>
        </p:nvSpPr>
        <p:spPr>
          <a:xfrm>
            <a:off x="1677925" y="2511803"/>
            <a:ext cx="3714900" cy="80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0" name="Google Shape;110;p104"/>
          <p:cNvSpPr txBox="1">
            <a:spLocks noGrp="1"/>
          </p:cNvSpPr>
          <p:nvPr>
            <p:ph type="title" idx="2"/>
          </p:nvPr>
        </p:nvSpPr>
        <p:spPr>
          <a:xfrm>
            <a:off x="3741925" y="1484693"/>
            <a:ext cx="1650900" cy="978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111" name="Google Shape;111;p104"/>
          <p:cNvSpPr txBox="1">
            <a:spLocks noGrp="1"/>
          </p:cNvSpPr>
          <p:nvPr>
            <p:ph type="subTitle" idx="1"/>
          </p:nvPr>
        </p:nvSpPr>
        <p:spPr>
          <a:xfrm>
            <a:off x="831625" y="3244000"/>
            <a:ext cx="4561200" cy="393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12" name="Google Shape;112;p104"/>
          <p:cNvCxnSpPr/>
          <p:nvPr/>
        </p:nvCxnSpPr>
        <p:spPr>
          <a:xfrm rot="10800000">
            <a:off x="-30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3" name="Google Shape;113;p104"/>
          <p:cNvCxnSpPr/>
          <p:nvPr/>
        </p:nvCxnSpPr>
        <p:spPr>
          <a:xfrm rot="10800000">
            <a:off x="-30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4" name="Google Shape;114;p104"/>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15" name="Google Shape;115;p104"/>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6"/>
        <p:cNvGrpSpPr/>
        <p:nvPr/>
      </p:nvGrpSpPr>
      <p:grpSpPr>
        <a:xfrm>
          <a:off x="0" y="0"/>
          <a:ext cx="0" cy="0"/>
          <a:chOff x="0" y="0"/>
          <a:chExt cx="0" cy="0"/>
        </a:xfrm>
      </p:grpSpPr>
      <p:sp>
        <p:nvSpPr>
          <p:cNvPr id="117" name="Google Shape;117;p10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118" name="Google Shape;118;p10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9" name="Google Shape;119;p10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20"/>
        <p:cNvGrpSpPr/>
        <p:nvPr/>
      </p:nvGrpSpPr>
      <p:grpSpPr>
        <a:xfrm>
          <a:off x="0" y="0"/>
          <a:ext cx="0" cy="0"/>
          <a:chOff x="0" y="0"/>
          <a:chExt cx="0" cy="0"/>
        </a:xfrm>
      </p:grpSpPr>
      <p:cxnSp>
        <p:nvCxnSpPr>
          <p:cNvPr id="121" name="Google Shape;121;p10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2" name="Google Shape;122;p10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3" name="Google Shape;123;p10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24" name="Google Shape;124;p10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25" name="Google Shape;125;p10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26" name="Google Shape;126;p10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127" name="Google Shape;127;p10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sp>
        <p:nvSpPr>
          <p:cNvPr id="129" name="Google Shape;129;p107"/>
          <p:cNvSpPr txBox="1">
            <a:spLocks noGrp="1"/>
          </p:cNvSpPr>
          <p:nvPr>
            <p:ph type="title"/>
          </p:nvPr>
        </p:nvSpPr>
        <p:spPr>
          <a:xfrm>
            <a:off x="713225" y="445025"/>
            <a:ext cx="5681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0" name="Google Shape;130;p107"/>
          <p:cNvSpPr txBox="1">
            <a:spLocks noGrp="1"/>
          </p:cNvSpPr>
          <p:nvPr>
            <p:ph type="subTitle" idx="1"/>
          </p:nvPr>
        </p:nvSpPr>
        <p:spPr>
          <a:xfrm>
            <a:off x="5038975" y="2551449"/>
            <a:ext cx="2486100" cy="50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131" name="Google Shape;131;p107"/>
          <p:cNvSpPr txBox="1">
            <a:spLocks noGrp="1"/>
          </p:cNvSpPr>
          <p:nvPr>
            <p:ph type="subTitle" idx="2"/>
          </p:nvPr>
        </p:nvSpPr>
        <p:spPr>
          <a:xfrm>
            <a:off x="50389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32" name="Google Shape;132;p107"/>
          <p:cNvSpPr txBox="1">
            <a:spLocks noGrp="1"/>
          </p:cNvSpPr>
          <p:nvPr>
            <p:ph type="subTitle" idx="3"/>
          </p:nvPr>
        </p:nvSpPr>
        <p:spPr>
          <a:xfrm>
            <a:off x="1693175" y="2551449"/>
            <a:ext cx="2486100" cy="50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133" name="Google Shape;133;p107"/>
          <p:cNvSpPr txBox="1">
            <a:spLocks noGrp="1"/>
          </p:cNvSpPr>
          <p:nvPr>
            <p:ph type="subTitle" idx="4"/>
          </p:nvPr>
        </p:nvSpPr>
        <p:spPr>
          <a:xfrm>
            <a:off x="16931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34" name="Google Shape;134;p10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5" name="Google Shape;135;p10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6" name="Google Shape;136;p107"/>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37"/>
        <p:cNvGrpSpPr/>
        <p:nvPr/>
      </p:nvGrpSpPr>
      <p:grpSpPr>
        <a:xfrm>
          <a:off x="0" y="0"/>
          <a:ext cx="0" cy="0"/>
          <a:chOff x="0" y="0"/>
          <a:chExt cx="0" cy="0"/>
        </a:xfrm>
      </p:grpSpPr>
      <p:sp>
        <p:nvSpPr>
          <p:cNvPr id="138" name="Google Shape;138;p108"/>
          <p:cNvSpPr txBox="1">
            <a:spLocks noGrp="1"/>
          </p:cNvSpPr>
          <p:nvPr>
            <p:ph type="title"/>
          </p:nvPr>
        </p:nvSpPr>
        <p:spPr>
          <a:xfrm>
            <a:off x="1877475" y="445025"/>
            <a:ext cx="5389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9" name="Google Shape;139;p108"/>
          <p:cNvSpPr txBox="1">
            <a:spLocks noGrp="1"/>
          </p:cNvSpPr>
          <p:nvPr>
            <p:ph type="subTitle" idx="1"/>
          </p:nvPr>
        </p:nvSpPr>
        <p:spPr>
          <a:xfrm>
            <a:off x="3226708" y="1405390"/>
            <a:ext cx="2486100" cy="40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0" name="Google Shape;140;p108"/>
          <p:cNvSpPr txBox="1">
            <a:spLocks noGrp="1"/>
          </p:cNvSpPr>
          <p:nvPr>
            <p:ph type="subTitle" idx="2"/>
          </p:nvPr>
        </p:nvSpPr>
        <p:spPr>
          <a:xfrm>
            <a:off x="3226708" y="180641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1" name="Google Shape;141;p108"/>
          <p:cNvSpPr txBox="1">
            <a:spLocks noGrp="1"/>
          </p:cNvSpPr>
          <p:nvPr>
            <p:ph type="subTitle" idx="3"/>
          </p:nvPr>
        </p:nvSpPr>
        <p:spPr>
          <a:xfrm>
            <a:off x="719108" y="1405390"/>
            <a:ext cx="2486100" cy="40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2" name="Google Shape;142;p108"/>
          <p:cNvSpPr txBox="1">
            <a:spLocks noGrp="1"/>
          </p:cNvSpPr>
          <p:nvPr>
            <p:ph type="subTitle" idx="4"/>
          </p:nvPr>
        </p:nvSpPr>
        <p:spPr>
          <a:xfrm>
            <a:off x="719108" y="180641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3" name="Google Shape;143;p108"/>
          <p:cNvSpPr txBox="1">
            <a:spLocks noGrp="1"/>
          </p:cNvSpPr>
          <p:nvPr>
            <p:ph type="subTitle" idx="5"/>
          </p:nvPr>
        </p:nvSpPr>
        <p:spPr>
          <a:xfrm>
            <a:off x="3226708" y="3171118"/>
            <a:ext cx="2486100" cy="46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4" name="Google Shape;144;p108"/>
          <p:cNvSpPr txBox="1">
            <a:spLocks noGrp="1"/>
          </p:cNvSpPr>
          <p:nvPr>
            <p:ph type="subTitle" idx="6"/>
          </p:nvPr>
        </p:nvSpPr>
        <p:spPr>
          <a:xfrm>
            <a:off x="3226708" y="356548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5" name="Google Shape;145;p108"/>
          <p:cNvSpPr txBox="1">
            <a:spLocks noGrp="1"/>
          </p:cNvSpPr>
          <p:nvPr>
            <p:ph type="subTitle" idx="7"/>
          </p:nvPr>
        </p:nvSpPr>
        <p:spPr>
          <a:xfrm>
            <a:off x="719108" y="3171118"/>
            <a:ext cx="2486100" cy="46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6" name="Google Shape;146;p108"/>
          <p:cNvSpPr txBox="1">
            <a:spLocks noGrp="1"/>
          </p:cNvSpPr>
          <p:nvPr>
            <p:ph type="subTitle" idx="8"/>
          </p:nvPr>
        </p:nvSpPr>
        <p:spPr>
          <a:xfrm>
            <a:off x="719158" y="356548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47" name="Google Shape;147;p10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48" name="Google Shape;148;p10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9"/>
        <p:cNvGrpSpPr/>
        <p:nvPr/>
      </p:nvGrpSpPr>
      <p:grpSpPr>
        <a:xfrm>
          <a:off x="0" y="0"/>
          <a:ext cx="0" cy="0"/>
          <a:chOff x="0" y="0"/>
          <a:chExt cx="0" cy="0"/>
        </a:xfrm>
      </p:grpSpPr>
      <p:sp>
        <p:nvSpPr>
          <p:cNvPr id="150" name="Google Shape;150;p109"/>
          <p:cNvSpPr txBox="1">
            <a:spLocks noGrp="1"/>
          </p:cNvSpPr>
          <p:nvPr>
            <p:ph type="body" idx="1"/>
          </p:nvPr>
        </p:nvSpPr>
        <p:spPr>
          <a:xfrm>
            <a:off x="713225" y="441927"/>
            <a:ext cx="3557100" cy="9777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151" name="Google Shape;151;p10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2" name="Google Shape;152;p10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3" name="Google Shape;153;p109"/>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54"/>
        <p:cNvGrpSpPr/>
        <p:nvPr/>
      </p:nvGrpSpPr>
      <p:grpSpPr>
        <a:xfrm>
          <a:off x="0" y="0"/>
          <a:ext cx="0" cy="0"/>
          <a:chOff x="0" y="0"/>
          <a:chExt cx="0" cy="0"/>
        </a:xfrm>
      </p:grpSpPr>
      <p:cxnSp>
        <p:nvCxnSpPr>
          <p:cNvPr id="155" name="Google Shape;155;p11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6" name="Google Shape;156;p11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7" name="Google Shape;157;p11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58" name="Google Shape;158;p11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159" name="Google Shape;159;p110"/>
          <p:cNvSpPr txBox="1">
            <a:spLocks noGrp="1"/>
          </p:cNvSpPr>
          <p:nvPr>
            <p:ph type="body" idx="1"/>
          </p:nvPr>
        </p:nvSpPr>
        <p:spPr>
          <a:xfrm>
            <a:off x="5547900" y="3007750"/>
            <a:ext cx="2883000" cy="1595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algn="l">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algn="l">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algn="l">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algn="l">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algn="l">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algn="l">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algn="l">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algn="l">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0"/>
        <p:cNvGrpSpPr/>
        <p:nvPr/>
      </p:nvGrpSpPr>
      <p:grpSpPr>
        <a:xfrm>
          <a:off x="0" y="0"/>
          <a:ext cx="0" cy="0"/>
          <a:chOff x="0" y="0"/>
          <a:chExt cx="0" cy="0"/>
        </a:xfrm>
      </p:grpSpPr>
      <p:sp>
        <p:nvSpPr>
          <p:cNvPr id="161" name="Google Shape;161;p111"/>
          <p:cNvSpPr txBox="1">
            <a:spLocks noGrp="1"/>
          </p:cNvSpPr>
          <p:nvPr>
            <p:ph type="title" hasCustomPrompt="1"/>
          </p:nvPr>
        </p:nvSpPr>
        <p:spPr>
          <a:xfrm>
            <a:off x="713225" y="1345363"/>
            <a:ext cx="7717500" cy="164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0"/>
              <a:buNone/>
              <a:defRPr sz="12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2" name="Google Shape;162;p111"/>
          <p:cNvSpPr txBox="1">
            <a:spLocks noGrp="1"/>
          </p:cNvSpPr>
          <p:nvPr>
            <p:ph type="subTitle" idx="1"/>
          </p:nvPr>
        </p:nvSpPr>
        <p:spPr>
          <a:xfrm>
            <a:off x="1514325" y="3188648"/>
            <a:ext cx="6120300" cy="375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a:endParaRPr/>
          </a:p>
        </p:txBody>
      </p:sp>
      <p:cxnSp>
        <p:nvCxnSpPr>
          <p:cNvPr id="163" name="Google Shape;163;p11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64" name="Google Shape;164;p11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65" name="Google Shape;165;p1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66" name="Google Shape;166;p1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67"/>
        <p:cNvGrpSpPr/>
        <p:nvPr/>
      </p:nvGrpSpPr>
      <p:grpSpPr>
        <a:xfrm>
          <a:off x="0" y="0"/>
          <a:ext cx="0" cy="0"/>
          <a:chOff x="0" y="0"/>
          <a:chExt cx="0" cy="0"/>
        </a:xfrm>
      </p:grpSpPr>
      <p:sp>
        <p:nvSpPr>
          <p:cNvPr id="168" name="Google Shape;168;p112"/>
          <p:cNvSpPr txBox="1">
            <a:spLocks noGrp="1"/>
          </p:cNvSpPr>
          <p:nvPr>
            <p:ph type="title"/>
          </p:nvPr>
        </p:nvSpPr>
        <p:spPr>
          <a:xfrm>
            <a:off x="713225" y="1345375"/>
            <a:ext cx="6120300" cy="164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2000">
                <a:solidFill>
                  <a:schemeClr val="accent1"/>
                </a:solidFill>
              </a:defRPr>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169" name="Google Shape;169;p112"/>
          <p:cNvSpPr txBox="1">
            <a:spLocks noGrp="1"/>
          </p:cNvSpPr>
          <p:nvPr>
            <p:ph type="subTitle" idx="1"/>
          </p:nvPr>
        </p:nvSpPr>
        <p:spPr>
          <a:xfrm>
            <a:off x="713225" y="3188648"/>
            <a:ext cx="61203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a:endParaRPr/>
          </a:p>
        </p:txBody>
      </p:sp>
      <p:cxnSp>
        <p:nvCxnSpPr>
          <p:cNvPr id="170" name="Google Shape;170;p11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1" name="Google Shape;171;p11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2" name="Google Shape;172;p11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73" name="Google Shape;173;p11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1"/>
        <p:cNvGrpSpPr/>
        <p:nvPr/>
      </p:nvGrpSpPr>
      <p:grpSpPr>
        <a:xfrm>
          <a:off x="0" y="0"/>
          <a:ext cx="0" cy="0"/>
          <a:chOff x="0" y="0"/>
          <a:chExt cx="0" cy="0"/>
        </a:xfrm>
      </p:grpSpPr>
      <p:sp>
        <p:nvSpPr>
          <p:cNvPr id="22" name="Google Shape;22;p95"/>
          <p:cNvSpPr txBox="1">
            <a:spLocks noGrp="1"/>
          </p:cNvSpPr>
          <p:nvPr>
            <p:ph type="title"/>
          </p:nvPr>
        </p:nvSpPr>
        <p:spPr>
          <a:xfrm>
            <a:off x="713225" y="445025"/>
            <a:ext cx="3583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 name="Google Shape;23;p95"/>
          <p:cNvSpPr txBox="1">
            <a:spLocks noGrp="1"/>
          </p:cNvSpPr>
          <p:nvPr>
            <p:ph type="subTitle" idx="1"/>
          </p:nvPr>
        </p:nvSpPr>
        <p:spPr>
          <a:xfrm>
            <a:off x="50010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4" name="Google Shape;24;p95"/>
          <p:cNvSpPr txBox="1">
            <a:spLocks noGrp="1"/>
          </p:cNvSpPr>
          <p:nvPr>
            <p:ph type="subTitle" idx="2"/>
          </p:nvPr>
        </p:nvSpPr>
        <p:spPr>
          <a:xfrm>
            <a:off x="50010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 name="Google Shape;25;p95"/>
          <p:cNvSpPr txBox="1">
            <a:spLocks noGrp="1"/>
          </p:cNvSpPr>
          <p:nvPr>
            <p:ph type="subTitle" idx="3"/>
          </p:nvPr>
        </p:nvSpPr>
        <p:spPr>
          <a:xfrm>
            <a:off x="16552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6" name="Google Shape;26;p95"/>
          <p:cNvSpPr txBox="1">
            <a:spLocks noGrp="1"/>
          </p:cNvSpPr>
          <p:nvPr>
            <p:ph type="subTitle" idx="4"/>
          </p:nvPr>
        </p:nvSpPr>
        <p:spPr>
          <a:xfrm>
            <a:off x="16552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 name="Google Shape;27;p95"/>
          <p:cNvSpPr txBox="1">
            <a:spLocks noGrp="1"/>
          </p:cNvSpPr>
          <p:nvPr>
            <p:ph type="subTitle" idx="5"/>
          </p:nvPr>
        </p:nvSpPr>
        <p:spPr>
          <a:xfrm>
            <a:off x="50010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8" name="Google Shape;28;p95"/>
          <p:cNvSpPr txBox="1">
            <a:spLocks noGrp="1"/>
          </p:cNvSpPr>
          <p:nvPr>
            <p:ph type="subTitle" idx="6"/>
          </p:nvPr>
        </p:nvSpPr>
        <p:spPr>
          <a:xfrm>
            <a:off x="500100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9" name="Google Shape;29;p95"/>
          <p:cNvSpPr txBox="1">
            <a:spLocks noGrp="1"/>
          </p:cNvSpPr>
          <p:nvPr>
            <p:ph type="subTitle" idx="7"/>
          </p:nvPr>
        </p:nvSpPr>
        <p:spPr>
          <a:xfrm>
            <a:off x="16552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0" name="Google Shape;30;p95"/>
          <p:cNvSpPr txBox="1">
            <a:spLocks noGrp="1"/>
          </p:cNvSpPr>
          <p:nvPr>
            <p:ph type="subTitle" idx="8"/>
          </p:nvPr>
        </p:nvSpPr>
        <p:spPr>
          <a:xfrm>
            <a:off x="165525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 name="Google Shape;31;p95"/>
          <p:cNvSpPr txBox="1">
            <a:spLocks noGrp="1"/>
          </p:cNvSpPr>
          <p:nvPr>
            <p:ph type="title" idx="9"/>
          </p:nvPr>
        </p:nvSpPr>
        <p:spPr>
          <a:xfrm>
            <a:off x="23786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2" name="Google Shape;32;p95"/>
          <p:cNvSpPr txBox="1">
            <a:spLocks noGrp="1"/>
          </p:cNvSpPr>
          <p:nvPr>
            <p:ph type="title" idx="13"/>
          </p:nvPr>
        </p:nvSpPr>
        <p:spPr>
          <a:xfrm>
            <a:off x="57244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 name="Google Shape;33;p95"/>
          <p:cNvSpPr txBox="1">
            <a:spLocks noGrp="1"/>
          </p:cNvSpPr>
          <p:nvPr>
            <p:ph type="title" idx="14"/>
          </p:nvPr>
        </p:nvSpPr>
        <p:spPr>
          <a:xfrm>
            <a:off x="237870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4" name="Google Shape;34;p95"/>
          <p:cNvSpPr txBox="1">
            <a:spLocks noGrp="1"/>
          </p:cNvSpPr>
          <p:nvPr>
            <p:ph type="title" idx="15"/>
          </p:nvPr>
        </p:nvSpPr>
        <p:spPr>
          <a:xfrm>
            <a:off x="572445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cxnSp>
        <p:nvCxnSpPr>
          <p:cNvPr id="35" name="Google Shape;35;p9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6" name="Google Shape;36;p9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74"/>
        <p:cNvGrpSpPr/>
        <p:nvPr/>
      </p:nvGrpSpPr>
      <p:grpSpPr>
        <a:xfrm>
          <a:off x="0" y="0"/>
          <a:ext cx="0" cy="0"/>
          <a:chOff x="0" y="0"/>
          <a:chExt cx="0" cy="0"/>
        </a:xfrm>
      </p:grpSpPr>
      <p:sp>
        <p:nvSpPr>
          <p:cNvPr id="175" name="Google Shape;175;p11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176" name="Google Shape;176;p11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7" name="Google Shape;177;p11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8" name="Google Shape;178;p113"/>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79"/>
        <p:cNvGrpSpPr/>
        <p:nvPr/>
      </p:nvGrpSpPr>
      <p:grpSpPr>
        <a:xfrm>
          <a:off x="0" y="0"/>
          <a:ext cx="0" cy="0"/>
          <a:chOff x="0" y="0"/>
          <a:chExt cx="0" cy="0"/>
        </a:xfrm>
      </p:grpSpPr>
      <p:sp>
        <p:nvSpPr>
          <p:cNvPr id="180" name="Google Shape;180;p114"/>
          <p:cNvSpPr txBox="1">
            <a:spLocks noGrp="1"/>
          </p:cNvSpPr>
          <p:nvPr>
            <p:ph type="title"/>
          </p:nvPr>
        </p:nvSpPr>
        <p:spPr>
          <a:xfrm>
            <a:off x="4956100" y="2467375"/>
            <a:ext cx="2475300" cy="64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81" name="Google Shape;181;p114"/>
          <p:cNvSpPr txBox="1">
            <a:spLocks noGrp="1"/>
          </p:cNvSpPr>
          <p:nvPr>
            <p:ph type="title" idx="2"/>
          </p:nvPr>
        </p:nvSpPr>
        <p:spPr>
          <a:xfrm>
            <a:off x="4956100" y="1402325"/>
            <a:ext cx="1650900" cy="9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sz="6000" b="1"/>
            </a:lvl2pPr>
            <a:lvl3pPr lvl="2" algn="l">
              <a:lnSpc>
                <a:spcPct val="100000"/>
              </a:lnSpc>
              <a:spcBef>
                <a:spcPts val="0"/>
              </a:spcBef>
              <a:spcAft>
                <a:spcPts val="0"/>
              </a:spcAft>
              <a:buSzPts val="6000"/>
              <a:buNone/>
              <a:defRPr sz="6000" b="1"/>
            </a:lvl3pPr>
            <a:lvl4pPr lvl="3" algn="l">
              <a:lnSpc>
                <a:spcPct val="100000"/>
              </a:lnSpc>
              <a:spcBef>
                <a:spcPts val="0"/>
              </a:spcBef>
              <a:spcAft>
                <a:spcPts val="0"/>
              </a:spcAft>
              <a:buSzPts val="6000"/>
              <a:buNone/>
              <a:defRPr sz="6000" b="1"/>
            </a:lvl4pPr>
            <a:lvl5pPr lvl="4" algn="l">
              <a:lnSpc>
                <a:spcPct val="100000"/>
              </a:lnSpc>
              <a:spcBef>
                <a:spcPts val="0"/>
              </a:spcBef>
              <a:spcAft>
                <a:spcPts val="0"/>
              </a:spcAft>
              <a:buSzPts val="6000"/>
              <a:buNone/>
              <a:defRPr sz="6000" b="1"/>
            </a:lvl5pPr>
            <a:lvl6pPr lvl="5" algn="l">
              <a:lnSpc>
                <a:spcPct val="100000"/>
              </a:lnSpc>
              <a:spcBef>
                <a:spcPts val="0"/>
              </a:spcBef>
              <a:spcAft>
                <a:spcPts val="0"/>
              </a:spcAft>
              <a:buSzPts val="6000"/>
              <a:buNone/>
              <a:defRPr sz="6000" b="1"/>
            </a:lvl6pPr>
            <a:lvl7pPr lvl="6" algn="l">
              <a:lnSpc>
                <a:spcPct val="100000"/>
              </a:lnSpc>
              <a:spcBef>
                <a:spcPts val="0"/>
              </a:spcBef>
              <a:spcAft>
                <a:spcPts val="0"/>
              </a:spcAft>
              <a:buSzPts val="6000"/>
              <a:buNone/>
              <a:defRPr sz="6000" b="1"/>
            </a:lvl7pPr>
            <a:lvl8pPr lvl="7" algn="l">
              <a:lnSpc>
                <a:spcPct val="100000"/>
              </a:lnSpc>
              <a:spcBef>
                <a:spcPts val="0"/>
              </a:spcBef>
              <a:spcAft>
                <a:spcPts val="0"/>
              </a:spcAft>
              <a:buSzPts val="6000"/>
              <a:buNone/>
              <a:defRPr sz="6000" b="1"/>
            </a:lvl8pPr>
            <a:lvl9pPr lvl="8" algn="l">
              <a:lnSpc>
                <a:spcPct val="100000"/>
              </a:lnSpc>
              <a:spcBef>
                <a:spcPts val="0"/>
              </a:spcBef>
              <a:spcAft>
                <a:spcPts val="0"/>
              </a:spcAft>
              <a:buSzPts val="6000"/>
              <a:buNone/>
              <a:defRPr sz="6000" b="1"/>
            </a:lvl9pPr>
          </a:lstStyle>
          <a:p>
            <a:endParaRPr/>
          </a:p>
        </p:txBody>
      </p:sp>
      <p:sp>
        <p:nvSpPr>
          <p:cNvPr id="182" name="Google Shape;182;p114"/>
          <p:cNvSpPr txBox="1">
            <a:spLocks noGrp="1"/>
          </p:cNvSpPr>
          <p:nvPr>
            <p:ph type="subTitle" idx="1"/>
          </p:nvPr>
        </p:nvSpPr>
        <p:spPr>
          <a:xfrm>
            <a:off x="4956100" y="3116275"/>
            <a:ext cx="2475300" cy="62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183" name="Google Shape;183;p11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84" name="Google Shape;184;p11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85" name="Google Shape;185;p114"/>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86"/>
        <p:cNvGrpSpPr/>
        <p:nvPr/>
      </p:nvGrpSpPr>
      <p:grpSpPr>
        <a:xfrm>
          <a:off x="0" y="0"/>
          <a:ext cx="0" cy="0"/>
          <a:chOff x="0" y="0"/>
          <a:chExt cx="0" cy="0"/>
        </a:xfrm>
      </p:grpSpPr>
      <p:sp>
        <p:nvSpPr>
          <p:cNvPr id="187" name="Google Shape;187;p115"/>
          <p:cNvSpPr txBox="1">
            <a:spLocks noGrp="1"/>
          </p:cNvSpPr>
          <p:nvPr>
            <p:ph type="title"/>
          </p:nvPr>
        </p:nvSpPr>
        <p:spPr>
          <a:xfrm>
            <a:off x="4373850" y="944250"/>
            <a:ext cx="2475300" cy="64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88" name="Google Shape;188;p115"/>
          <p:cNvSpPr txBox="1">
            <a:spLocks noGrp="1"/>
          </p:cNvSpPr>
          <p:nvPr>
            <p:ph type="title" idx="2"/>
          </p:nvPr>
        </p:nvSpPr>
        <p:spPr>
          <a:xfrm>
            <a:off x="2294850" y="1096650"/>
            <a:ext cx="1650900" cy="978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sz="6000" b="1"/>
            </a:lvl2pPr>
            <a:lvl3pPr lvl="2" algn="l">
              <a:lnSpc>
                <a:spcPct val="100000"/>
              </a:lnSpc>
              <a:spcBef>
                <a:spcPts val="0"/>
              </a:spcBef>
              <a:spcAft>
                <a:spcPts val="0"/>
              </a:spcAft>
              <a:buSzPts val="6000"/>
              <a:buNone/>
              <a:defRPr sz="6000" b="1"/>
            </a:lvl3pPr>
            <a:lvl4pPr lvl="3" algn="l">
              <a:lnSpc>
                <a:spcPct val="100000"/>
              </a:lnSpc>
              <a:spcBef>
                <a:spcPts val="0"/>
              </a:spcBef>
              <a:spcAft>
                <a:spcPts val="0"/>
              </a:spcAft>
              <a:buSzPts val="6000"/>
              <a:buNone/>
              <a:defRPr sz="6000" b="1"/>
            </a:lvl4pPr>
            <a:lvl5pPr lvl="4" algn="l">
              <a:lnSpc>
                <a:spcPct val="100000"/>
              </a:lnSpc>
              <a:spcBef>
                <a:spcPts val="0"/>
              </a:spcBef>
              <a:spcAft>
                <a:spcPts val="0"/>
              </a:spcAft>
              <a:buSzPts val="6000"/>
              <a:buNone/>
              <a:defRPr sz="6000" b="1"/>
            </a:lvl5pPr>
            <a:lvl6pPr lvl="5" algn="l">
              <a:lnSpc>
                <a:spcPct val="100000"/>
              </a:lnSpc>
              <a:spcBef>
                <a:spcPts val="0"/>
              </a:spcBef>
              <a:spcAft>
                <a:spcPts val="0"/>
              </a:spcAft>
              <a:buSzPts val="6000"/>
              <a:buNone/>
              <a:defRPr sz="6000" b="1"/>
            </a:lvl6pPr>
            <a:lvl7pPr lvl="6" algn="l">
              <a:lnSpc>
                <a:spcPct val="100000"/>
              </a:lnSpc>
              <a:spcBef>
                <a:spcPts val="0"/>
              </a:spcBef>
              <a:spcAft>
                <a:spcPts val="0"/>
              </a:spcAft>
              <a:buSzPts val="6000"/>
              <a:buNone/>
              <a:defRPr sz="6000" b="1"/>
            </a:lvl7pPr>
            <a:lvl8pPr lvl="7" algn="l">
              <a:lnSpc>
                <a:spcPct val="100000"/>
              </a:lnSpc>
              <a:spcBef>
                <a:spcPts val="0"/>
              </a:spcBef>
              <a:spcAft>
                <a:spcPts val="0"/>
              </a:spcAft>
              <a:buSzPts val="6000"/>
              <a:buNone/>
              <a:defRPr sz="6000" b="1"/>
            </a:lvl8pPr>
            <a:lvl9pPr lvl="8" algn="l">
              <a:lnSpc>
                <a:spcPct val="100000"/>
              </a:lnSpc>
              <a:spcBef>
                <a:spcPts val="0"/>
              </a:spcBef>
              <a:spcAft>
                <a:spcPts val="0"/>
              </a:spcAft>
              <a:buSzPts val="6000"/>
              <a:buNone/>
              <a:defRPr sz="6000" b="1"/>
            </a:lvl9pPr>
          </a:lstStyle>
          <a:p>
            <a:endParaRPr/>
          </a:p>
        </p:txBody>
      </p:sp>
      <p:sp>
        <p:nvSpPr>
          <p:cNvPr id="189" name="Google Shape;189;p115"/>
          <p:cNvSpPr txBox="1">
            <a:spLocks noGrp="1"/>
          </p:cNvSpPr>
          <p:nvPr>
            <p:ph type="subTitle" idx="1"/>
          </p:nvPr>
        </p:nvSpPr>
        <p:spPr>
          <a:xfrm>
            <a:off x="4373850" y="1593150"/>
            <a:ext cx="2475300" cy="62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190" name="Google Shape;190;p11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1" name="Google Shape;191;p11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2" name="Google Shape;192;p11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3" name="Google Shape;193;p11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4" name="Google Shape;194;p11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5" name="Google Shape;195;p11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196"/>
        <p:cNvGrpSpPr/>
        <p:nvPr/>
      </p:nvGrpSpPr>
      <p:grpSpPr>
        <a:xfrm>
          <a:off x="0" y="0"/>
          <a:ext cx="0" cy="0"/>
          <a:chOff x="0" y="0"/>
          <a:chExt cx="0" cy="0"/>
        </a:xfrm>
      </p:grpSpPr>
      <p:sp>
        <p:nvSpPr>
          <p:cNvPr id="197" name="Google Shape;197;p116"/>
          <p:cNvSpPr txBox="1">
            <a:spLocks noGrp="1"/>
          </p:cNvSpPr>
          <p:nvPr>
            <p:ph type="title"/>
          </p:nvPr>
        </p:nvSpPr>
        <p:spPr>
          <a:xfrm>
            <a:off x="1043725" y="922567"/>
            <a:ext cx="3123000" cy="22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8" name="Google Shape;198;p116"/>
          <p:cNvSpPr txBox="1">
            <a:spLocks noGrp="1"/>
          </p:cNvSpPr>
          <p:nvPr>
            <p:ph type="subTitle" idx="1"/>
          </p:nvPr>
        </p:nvSpPr>
        <p:spPr>
          <a:xfrm>
            <a:off x="1043725" y="3360938"/>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199" name="Google Shape;199;p11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0" name="Google Shape;200;p11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1" name="Google Shape;201;p116"/>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02"/>
        <p:cNvGrpSpPr/>
        <p:nvPr/>
      </p:nvGrpSpPr>
      <p:grpSpPr>
        <a:xfrm>
          <a:off x="0" y="0"/>
          <a:ext cx="0" cy="0"/>
          <a:chOff x="0" y="0"/>
          <a:chExt cx="0" cy="0"/>
        </a:xfrm>
      </p:grpSpPr>
      <p:sp>
        <p:nvSpPr>
          <p:cNvPr id="203" name="Google Shape;203;p117"/>
          <p:cNvSpPr txBox="1">
            <a:spLocks noGrp="1"/>
          </p:cNvSpPr>
          <p:nvPr>
            <p:ph type="title"/>
          </p:nvPr>
        </p:nvSpPr>
        <p:spPr>
          <a:xfrm>
            <a:off x="5310925" y="962565"/>
            <a:ext cx="3123000" cy="22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04" name="Google Shape;204;p117"/>
          <p:cNvSpPr txBox="1">
            <a:spLocks noGrp="1"/>
          </p:cNvSpPr>
          <p:nvPr>
            <p:ph type="subTitle" idx="1"/>
          </p:nvPr>
        </p:nvSpPr>
        <p:spPr>
          <a:xfrm>
            <a:off x="5310925" y="3400935"/>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solidFill>
                  <a:schemeClr val="dk1"/>
                </a:solidFill>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205" name="Google Shape;205;p11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6" name="Google Shape;206;p11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7" name="Google Shape;207;p1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08" name="Google Shape;208;p1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09" name="Google Shape;209;p11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10" name="Google Shape;210;p11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11"/>
        <p:cNvGrpSpPr/>
        <p:nvPr/>
      </p:nvGrpSpPr>
      <p:grpSpPr>
        <a:xfrm>
          <a:off x="0" y="0"/>
          <a:ext cx="0" cy="0"/>
          <a:chOff x="0" y="0"/>
          <a:chExt cx="0" cy="0"/>
        </a:xfrm>
      </p:grpSpPr>
      <p:sp>
        <p:nvSpPr>
          <p:cNvPr id="212" name="Google Shape;212;p118"/>
          <p:cNvSpPr txBox="1">
            <a:spLocks noGrp="1"/>
          </p:cNvSpPr>
          <p:nvPr>
            <p:ph type="subTitle" idx="1"/>
          </p:nvPr>
        </p:nvSpPr>
        <p:spPr>
          <a:xfrm>
            <a:off x="3509000"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13" name="Google Shape;213;p118"/>
          <p:cNvSpPr txBox="1">
            <a:spLocks noGrp="1"/>
          </p:cNvSpPr>
          <p:nvPr>
            <p:ph type="subTitle" idx="2"/>
          </p:nvPr>
        </p:nvSpPr>
        <p:spPr>
          <a:xfrm>
            <a:off x="350902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4" name="Google Shape;214;p118"/>
          <p:cNvSpPr txBox="1">
            <a:spLocks noGrp="1"/>
          </p:cNvSpPr>
          <p:nvPr>
            <p:ph type="subTitle" idx="3"/>
          </p:nvPr>
        </p:nvSpPr>
        <p:spPr>
          <a:xfrm>
            <a:off x="953025"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15" name="Google Shape;215;p118"/>
          <p:cNvSpPr txBox="1">
            <a:spLocks noGrp="1"/>
          </p:cNvSpPr>
          <p:nvPr>
            <p:ph type="subTitle" idx="4"/>
          </p:nvPr>
        </p:nvSpPr>
        <p:spPr>
          <a:xfrm>
            <a:off x="95312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6" name="Google Shape;216;p118"/>
          <p:cNvSpPr txBox="1">
            <a:spLocks noGrp="1"/>
          </p:cNvSpPr>
          <p:nvPr>
            <p:ph type="subTitle" idx="5"/>
          </p:nvPr>
        </p:nvSpPr>
        <p:spPr>
          <a:xfrm>
            <a:off x="6064875"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17" name="Google Shape;217;p118"/>
          <p:cNvSpPr txBox="1">
            <a:spLocks noGrp="1"/>
          </p:cNvSpPr>
          <p:nvPr>
            <p:ph type="subTitle" idx="6"/>
          </p:nvPr>
        </p:nvSpPr>
        <p:spPr>
          <a:xfrm>
            <a:off x="606487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8" name="Google Shape;218;p118"/>
          <p:cNvSpPr txBox="1">
            <a:spLocks noGrp="1"/>
          </p:cNvSpPr>
          <p:nvPr>
            <p:ph type="title"/>
          </p:nvPr>
        </p:nvSpPr>
        <p:spPr>
          <a:xfrm>
            <a:off x="713225" y="445025"/>
            <a:ext cx="6655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19" name="Google Shape;219;p11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20" name="Google Shape;220;p11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21"/>
        <p:cNvGrpSpPr/>
        <p:nvPr/>
      </p:nvGrpSpPr>
      <p:grpSpPr>
        <a:xfrm>
          <a:off x="0" y="0"/>
          <a:ext cx="0" cy="0"/>
          <a:chOff x="0" y="0"/>
          <a:chExt cx="0" cy="0"/>
        </a:xfrm>
      </p:grpSpPr>
      <p:sp>
        <p:nvSpPr>
          <p:cNvPr id="222" name="Google Shape;222;p119"/>
          <p:cNvSpPr txBox="1">
            <a:spLocks noGrp="1"/>
          </p:cNvSpPr>
          <p:nvPr>
            <p:ph type="subTitle" idx="1"/>
          </p:nvPr>
        </p:nvSpPr>
        <p:spPr>
          <a:xfrm>
            <a:off x="3509000"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3" name="Google Shape;223;p119"/>
          <p:cNvSpPr txBox="1">
            <a:spLocks noGrp="1"/>
          </p:cNvSpPr>
          <p:nvPr>
            <p:ph type="subTitle" idx="2"/>
          </p:nvPr>
        </p:nvSpPr>
        <p:spPr>
          <a:xfrm>
            <a:off x="350902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4" name="Google Shape;224;p119"/>
          <p:cNvSpPr txBox="1">
            <a:spLocks noGrp="1"/>
          </p:cNvSpPr>
          <p:nvPr>
            <p:ph type="subTitle" idx="3"/>
          </p:nvPr>
        </p:nvSpPr>
        <p:spPr>
          <a:xfrm>
            <a:off x="953025"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5" name="Google Shape;225;p119"/>
          <p:cNvSpPr txBox="1">
            <a:spLocks noGrp="1"/>
          </p:cNvSpPr>
          <p:nvPr>
            <p:ph type="subTitle" idx="4"/>
          </p:nvPr>
        </p:nvSpPr>
        <p:spPr>
          <a:xfrm>
            <a:off x="95312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6" name="Google Shape;226;p119"/>
          <p:cNvSpPr txBox="1">
            <a:spLocks noGrp="1"/>
          </p:cNvSpPr>
          <p:nvPr>
            <p:ph type="subTitle" idx="5"/>
          </p:nvPr>
        </p:nvSpPr>
        <p:spPr>
          <a:xfrm>
            <a:off x="6064875"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7" name="Google Shape;227;p119"/>
          <p:cNvSpPr txBox="1">
            <a:spLocks noGrp="1"/>
          </p:cNvSpPr>
          <p:nvPr>
            <p:ph type="subTitle" idx="6"/>
          </p:nvPr>
        </p:nvSpPr>
        <p:spPr>
          <a:xfrm>
            <a:off x="606487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8" name="Google Shape;228;p119"/>
          <p:cNvSpPr txBox="1">
            <a:spLocks noGrp="1"/>
          </p:cNvSpPr>
          <p:nvPr>
            <p:ph type="title"/>
          </p:nvPr>
        </p:nvSpPr>
        <p:spPr>
          <a:xfrm>
            <a:off x="1244250" y="445025"/>
            <a:ext cx="665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29" name="Google Shape;229;p119"/>
          <p:cNvSpPr txBox="1">
            <a:spLocks noGrp="1"/>
          </p:cNvSpPr>
          <p:nvPr>
            <p:ph type="subTitle" idx="7"/>
          </p:nvPr>
        </p:nvSpPr>
        <p:spPr>
          <a:xfrm>
            <a:off x="3509000"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119"/>
          <p:cNvSpPr txBox="1">
            <a:spLocks noGrp="1"/>
          </p:cNvSpPr>
          <p:nvPr>
            <p:ph type="subTitle" idx="8"/>
          </p:nvPr>
        </p:nvSpPr>
        <p:spPr>
          <a:xfrm>
            <a:off x="350902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1" name="Google Shape;231;p119"/>
          <p:cNvSpPr txBox="1">
            <a:spLocks noGrp="1"/>
          </p:cNvSpPr>
          <p:nvPr>
            <p:ph type="subTitle" idx="9"/>
          </p:nvPr>
        </p:nvSpPr>
        <p:spPr>
          <a:xfrm>
            <a:off x="95302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2" name="Google Shape;232;p119"/>
          <p:cNvSpPr txBox="1">
            <a:spLocks noGrp="1"/>
          </p:cNvSpPr>
          <p:nvPr>
            <p:ph type="subTitle" idx="13"/>
          </p:nvPr>
        </p:nvSpPr>
        <p:spPr>
          <a:xfrm>
            <a:off x="95312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3" name="Google Shape;233;p119"/>
          <p:cNvSpPr txBox="1">
            <a:spLocks noGrp="1"/>
          </p:cNvSpPr>
          <p:nvPr>
            <p:ph type="subTitle" idx="14"/>
          </p:nvPr>
        </p:nvSpPr>
        <p:spPr>
          <a:xfrm>
            <a:off x="606487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4" name="Google Shape;234;p119"/>
          <p:cNvSpPr txBox="1">
            <a:spLocks noGrp="1"/>
          </p:cNvSpPr>
          <p:nvPr>
            <p:ph type="subTitle" idx="15"/>
          </p:nvPr>
        </p:nvSpPr>
        <p:spPr>
          <a:xfrm>
            <a:off x="606487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235" name="Google Shape;235;p11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6" name="Google Shape;236;p11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7" name="Google Shape;237;p1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38" name="Google Shape;238;p1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239"/>
        <p:cNvGrpSpPr/>
        <p:nvPr/>
      </p:nvGrpSpPr>
      <p:grpSpPr>
        <a:xfrm>
          <a:off x="0" y="0"/>
          <a:ext cx="0" cy="0"/>
          <a:chOff x="0" y="0"/>
          <a:chExt cx="0" cy="0"/>
        </a:xfrm>
      </p:grpSpPr>
      <p:sp>
        <p:nvSpPr>
          <p:cNvPr id="240" name="Google Shape;240;p120"/>
          <p:cNvSpPr txBox="1">
            <a:spLocks noGrp="1"/>
          </p:cNvSpPr>
          <p:nvPr>
            <p:ph type="subTitle" idx="1"/>
          </p:nvPr>
        </p:nvSpPr>
        <p:spPr>
          <a:xfrm>
            <a:off x="3718325" y="3294199"/>
            <a:ext cx="16428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1" name="Google Shape;241;p120"/>
          <p:cNvSpPr txBox="1">
            <a:spLocks noGrp="1"/>
          </p:cNvSpPr>
          <p:nvPr>
            <p:ph type="subTitle" idx="2"/>
          </p:nvPr>
        </p:nvSpPr>
        <p:spPr>
          <a:xfrm>
            <a:off x="3617675"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242" name="Google Shape;242;p120"/>
          <p:cNvSpPr txBox="1">
            <a:spLocks noGrp="1"/>
          </p:cNvSpPr>
          <p:nvPr>
            <p:ph type="subTitle" idx="3"/>
          </p:nvPr>
        </p:nvSpPr>
        <p:spPr>
          <a:xfrm>
            <a:off x="1328025" y="3294199"/>
            <a:ext cx="16428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120"/>
          <p:cNvSpPr txBox="1">
            <a:spLocks noGrp="1"/>
          </p:cNvSpPr>
          <p:nvPr>
            <p:ph type="subTitle" idx="4"/>
          </p:nvPr>
        </p:nvSpPr>
        <p:spPr>
          <a:xfrm>
            <a:off x="1227426"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244" name="Google Shape;244;p120"/>
          <p:cNvSpPr txBox="1">
            <a:spLocks noGrp="1"/>
          </p:cNvSpPr>
          <p:nvPr>
            <p:ph type="subTitle" idx="5"/>
          </p:nvPr>
        </p:nvSpPr>
        <p:spPr>
          <a:xfrm>
            <a:off x="6108550" y="3294199"/>
            <a:ext cx="16431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120"/>
          <p:cNvSpPr txBox="1">
            <a:spLocks noGrp="1"/>
          </p:cNvSpPr>
          <p:nvPr>
            <p:ph type="subTitle" idx="6"/>
          </p:nvPr>
        </p:nvSpPr>
        <p:spPr>
          <a:xfrm>
            <a:off x="6008050"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246" name="Google Shape;246;p120"/>
          <p:cNvSpPr txBox="1">
            <a:spLocks noGrp="1"/>
          </p:cNvSpPr>
          <p:nvPr>
            <p:ph type="title"/>
          </p:nvPr>
        </p:nvSpPr>
        <p:spPr>
          <a:xfrm>
            <a:off x="713225" y="445025"/>
            <a:ext cx="318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47" name="Google Shape;247;p12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48" name="Google Shape;248;p12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49"/>
        <p:cNvGrpSpPr/>
        <p:nvPr/>
      </p:nvGrpSpPr>
      <p:grpSpPr>
        <a:xfrm>
          <a:off x="0" y="0"/>
          <a:ext cx="0" cy="0"/>
          <a:chOff x="0" y="0"/>
          <a:chExt cx="0" cy="0"/>
        </a:xfrm>
      </p:grpSpPr>
      <p:sp>
        <p:nvSpPr>
          <p:cNvPr id="250" name="Google Shape;250;p121"/>
          <p:cNvSpPr txBox="1">
            <a:spLocks noGrp="1"/>
          </p:cNvSpPr>
          <p:nvPr>
            <p:ph type="subTitle" idx="1"/>
          </p:nvPr>
        </p:nvSpPr>
        <p:spPr>
          <a:xfrm>
            <a:off x="3414050"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1" name="Google Shape;251;p121"/>
          <p:cNvSpPr txBox="1">
            <a:spLocks noGrp="1"/>
          </p:cNvSpPr>
          <p:nvPr>
            <p:ph type="subTitle" idx="2"/>
          </p:nvPr>
        </p:nvSpPr>
        <p:spPr>
          <a:xfrm>
            <a:off x="3564200"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2" name="Google Shape;252;p121"/>
          <p:cNvSpPr txBox="1">
            <a:spLocks noGrp="1"/>
          </p:cNvSpPr>
          <p:nvPr>
            <p:ph type="subTitle" idx="3"/>
          </p:nvPr>
        </p:nvSpPr>
        <p:spPr>
          <a:xfrm>
            <a:off x="7057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3" name="Google Shape;253;p121"/>
          <p:cNvSpPr txBox="1">
            <a:spLocks noGrp="1"/>
          </p:cNvSpPr>
          <p:nvPr>
            <p:ph type="subTitle" idx="4"/>
          </p:nvPr>
        </p:nvSpPr>
        <p:spPr>
          <a:xfrm>
            <a:off x="8558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4" name="Google Shape;254;p121"/>
          <p:cNvSpPr txBox="1">
            <a:spLocks noGrp="1"/>
          </p:cNvSpPr>
          <p:nvPr>
            <p:ph type="subTitle" idx="5"/>
          </p:nvPr>
        </p:nvSpPr>
        <p:spPr>
          <a:xfrm>
            <a:off x="61223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5" name="Google Shape;255;p121"/>
          <p:cNvSpPr txBox="1">
            <a:spLocks noGrp="1"/>
          </p:cNvSpPr>
          <p:nvPr>
            <p:ph type="subTitle" idx="6"/>
          </p:nvPr>
        </p:nvSpPr>
        <p:spPr>
          <a:xfrm>
            <a:off x="62724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6" name="Google Shape;256;p121"/>
          <p:cNvSpPr txBox="1">
            <a:spLocks noGrp="1"/>
          </p:cNvSpPr>
          <p:nvPr>
            <p:ph type="subTitle" idx="7"/>
          </p:nvPr>
        </p:nvSpPr>
        <p:spPr>
          <a:xfrm>
            <a:off x="3414050"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7" name="Google Shape;257;p121"/>
          <p:cNvSpPr txBox="1">
            <a:spLocks noGrp="1"/>
          </p:cNvSpPr>
          <p:nvPr>
            <p:ph type="subTitle" idx="8"/>
          </p:nvPr>
        </p:nvSpPr>
        <p:spPr>
          <a:xfrm>
            <a:off x="3564200"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8" name="Google Shape;258;p121"/>
          <p:cNvSpPr txBox="1">
            <a:spLocks noGrp="1"/>
          </p:cNvSpPr>
          <p:nvPr>
            <p:ph type="subTitle" idx="9"/>
          </p:nvPr>
        </p:nvSpPr>
        <p:spPr>
          <a:xfrm>
            <a:off x="705725"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9" name="Google Shape;259;p121"/>
          <p:cNvSpPr txBox="1">
            <a:spLocks noGrp="1"/>
          </p:cNvSpPr>
          <p:nvPr>
            <p:ph type="subTitle" idx="13"/>
          </p:nvPr>
        </p:nvSpPr>
        <p:spPr>
          <a:xfrm>
            <a:off x="855875"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0" name="Google Shape;260;p121"/>
          <p:cNvSpPr txBox="1">
            <a:spLocks noGrp="1"/>
          </p:cNvSpPr>
          <p:nvPr>
            <p:ph type="subTitle" idx="14"/>
          </p:nvPr>
        </p:nvSpPr>
        <p:spPr>
          <a:xfrm>
            <a:off x="6122325"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1" name="Google Shape;261;p121"/>
          <p:cNvSpPr txBox="1">
            <a:spLocks noGrp="1"/>
          </p:cNvSpPr>
          <p:nvPr>
            <p:ph type="subTitle" idx="15"/>
          </p:nvPr>
        </p:nvSpPr>
        <p:spPr>
          <a:xfrm>
            <a:off x="6272475"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2" name="Google Shape;262;p121"/>
          <p:cNvSpPr txBox="1">
            <a:spLocks noGrp="1"/>
          </p:cNvSpPr>
          <p:nvPr>
            <p:ph type="title"/>
          </p:nvPr>
        </p:nvSpPr>
        <p:spPr>
          <a:xfrm>
            <a:off x="713225" y="445025"/>
            <a:ext cx="608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3" name="Google Shape;263;p12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64" name="Google Shape;264;p12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5"/>
        <p:cNvGrpSpPr/>
        <p:nvPr/>
      </p:nvGrpSpPr>
      <p:grpSpPr>
        <a:xfrm>
          <a:off x="0" y="0"/>
          <a:ext cx="0" cy="0"/>
          <a:chOff x="0" y="0"/>
          <a:chExt cx="0" cy="0"/>
        </a:xfrm>
      </p:grpSpPr>
      <p:sp>
        <p:nvSpPr>
          <p:cNvPr id="266" name="Google Shape;266;p122"/>
          <p:cNvSpPr txBox="1">
            <a:spLocks noGrp="1"/>
          </p:cNvSpPr>
          <p:nvPr>
            <p:ph type="subTitle" idx="1"/>
          </p:nvPr>
        </p:nvSpPr>
        <p:spPr>
          <a:xfrm>
            <a:off x="3414050"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7" name="Google Shape;267;p122"/>
          <p:cNvSpPr txBox="1">
            <a:spLocks noGrp="1"/>
          </p:cNvSpPr>
          <p:nvPr>
            <p:ph type="subTitle" idx="2"/>
          </p:nvPr>
        </p:nvSpPr>
        <p:spPr>
          <a:xfrm>
            <a:off x="3564200"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8" name="Google Shape;268;p122"/>
          <p:cNvSpPr txBox="1">
            <a:spLocks noGrp="1"/>
          </p:cNvSpPr>
          <p:nvPr>
            <p:ph type="subTitle" idx="3"/>
          </p:nvPr>
        </p:nvSpPr>
        <p:spPr>
          <a:xfrm>
            <a:off x="7057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9" name="Google Shape;269;p122"/>
          <p:cNvSpPr txBox="1">
            <a:spLocks noGrp="1"/>
          </p:cNvSpPr>
          <p:nvPr>
            <p:ph type="subTitle" idx="4"/>
          </p:nvPr>
        </p:nvSpPr>
        <p:spPr>
          <a:xfrm>
            <a:off x="8558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0" name="Google Shape;270;p122"/>
          <p:cNvSpPr txBox="1">
            <a:spLocks noGrp="1"/>
          </p:cNvSpPr>
          <p:nvPr>
            <p:ph type="subTitle" idx="5"/>
          </p:nvPr>
        </p:nvSpPr>
        <p:spPr>
          <a:xfrm>
            <a:off x="61223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1" name="Google Shape;271;p122"/>
          <p:cNvSpPr txBox="1">
            <a:spLocks noGrp="1"/>
          </p:cNvSpPr>
          <p:nvPr>
            <p:ph type="subTitle" idx="6"/>
          </p:nvPr>
        </p:nvSpPr>
        <p:spPr>
          <a:xfrm>
            <a:off x="62724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2" name="Google Shape;272;p122"/>
          <p:cNvSpPr txBox="1">
            <a:spLocks noGrp="1"/>
          </p:cNvSpPr>
          <p:nvPr>
            <p:ph type="subTitle" idx="7"/>
          </p:nvPr>
        </p:nvSpPr>
        <p:spPr>
          <a:xfrm>
            <a:off x="2059863" y="31485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3" name="Google Shape;273;p122"/>
          <p:cNvSpPr txBox="1">
            <a:spLocks noGrp="1"/>
          </p:cNvSpPr>
          <p:nvPr>
            <p:ph type="subTitle" idx="8"/>
          </p:nvPr>
        </p:nvSpPr>
        <p:spPr>
          <a:xfrm>
            <a:off x="2210013" y="35647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4" name="Google Shape;274;p122"/>
          <p:cNvSpPr txBox="1">
            <a:spLocks noGrp="1"/>
          </p:cNvSpPr>
          <p:nvPr>
            <p:ph type="subTitle" idx="9"/>
          </p:nvPr>
        </p:nvSpPr>
        <p:spPr>
          <a:xfrm>
            <a:off x="4768138" y="31485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5" name="Google Shape;275;p122"/>
          <p:cNvSpPr txBox="1">
            <a:spLocks noGrp="1"/>
          </p:cNvSpPr>
          <p:nvPr>
            <p:ph type="subTitle" idx="13"/>
          </p:nvPr>
        </p:nvSpPr>
        <p:spPr>
          <a:xfrm>
            <a:off x="4918288" y="35647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6" name="Google Shape;276;p122"/>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7" name="Google Shape;277;p12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8" name="Google Shape;278;p12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9" name="Google Shape;279;p1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80" name="Google Shape;280;p1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37"/>
        <p:cNvGrpSpPr/>
        <p:nvPr/>
      </p:nvGrpSpPr>
      <p:grpSpPr>
        <a:xfrm>
          <a:off x="0" y="0"/>
          <a:ext cx="0" cy="0"/>
          <a:chOff x="0" y="0"/>
          <a:chExt cx="0" cy="0"/>
        </a:xfrm>
      </p:grpSpPr>
      <p:sp>
        <p:nvSpPr>
          <p:cNvPr id="38" name="Google Shape;38;p96"/>
          <p:cNvSpPr txBox="1">
            <a:spLocks noGrp="1"/>
          </p:cNvSpPr>
          <p:nvPr>
            <p:ph type="title"/>
          </p:nvPr>
        </p:nvSpPr>
        <p:spPr>
          <a:xfrm>
            <a:off x="7200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9" name="Google Shape;39;p96"/>
          <p:cNvSpPr txBox="1">
            <a:spLocks noGrp="1"/>
          </p:cNvSpPr>
          <p:nvPr>
            <p:ph type="title" idx="2"/>
          </p:nvPr>
        </p:nvSpPr>
        <p:spPr>
          <a:xfrm>
            <a:off x="14826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0" name="Google Shape;40;p96"/>
          <p:cNvSpPr txBox="1">
            <a:spLocks noGrp="1"/>
          </p:cNvSpPr>
          <p:nvPr>
            <p:ph type="subTitle" idx="1"/>
          </p:nvPr>
        </p:nvSpPr>
        <p:spPr>
          <a:xfrm>
            <a:off x="720000" y="2081199"/>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6"/>
          <p:cNvSpPr txBox="1">
            <a:spLocks noGrp="1"/>
          </p:cNvSpPr>
          <p:nvPr>
            <p:ph type="title" idx="3"/>
          </p:nvPr>
        </p:nvSpPr>
        <p:spPr>
          <a:xfrm>
            <a:off x="34038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 name="Google Shape;42;p96"/>
          <p:cNvSpPr txBox="1">
            <a:spLocks noGrp="1"/>
          </p:cNvSpPr>
          <p:nvPr>
            <p:ph type="title" idx="4"/>
          </p:nvPr>
        </p:nvSpPr>
        <p:spPr>
          <a:xfrm>
            <a:off x="41664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3" name="Google Shape;43;p96"/>
          <p:cNvSpPr txBox="1">
            <a:spLocks noGrp="1"/>
          </p:cNvSpPr>
          <p:nvPr>
            <p:ph type="subTitle" idx="5"/>
          </p:nvPr>
        </p:nvSpPr>
        <p:spPr>
          <a:xfrm>
            <a:off x="3403800" y="2081208"/>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96"/>
          <p:cNvSpPr txBox="1">
            <a:spLocks noGrp="1"/>
          </p:cNvSpPr>
          <p:nvPr>
            <p:ph type="title" idx="6"/>
          </p:nvPr>
        </p:nvSpPr>
        <p:spPr>
          <a:xfrm>
            <a:off x="60876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5" name="Google Shape;45;p96"/>
          <p:cNvSpPr txBox="1">
            <a:spLocks noGrp="1"/>
          </p:cNvSpPr>
          <p:nvPr>
            <p:ph type="title" idx="7"/>
          </p:nvPr>
        </p:nvSpPr>
        <p:spPr>
          <a:xfrm>
            <a:off x="68502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6" name="Google Shape;46;p96"/>
          <p:cNvSpPr txBox="1">
            <a:spLocks noGrp="1"/>
          </p:cNvSpPr>
          <p:nvPr>
            <p:ph type="subTitle" idx="8"/>
          </p:nvPr>
        </p:nvSpPr>
        <p:spPr>
          <a:xfrm>
            <a:off x="6087600" y="2081208"/>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96"/>
          <p:cNvSpPr txBox="1">
            <a:spLocks noGrp="1"/>
          </p:cNvSpPr>
          <p:nvPr>
            <p:ph type="title" idx="9"/>
          </p:nvPr>
        </p:nvSpPr>
        <p:spPr>
          <a:xfrm>
            <a:off x="7200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96"/>
          <p:cNvSpPr txBox="1">
            <a:spLocks noGrp="1"/>
          </p:cNvSpPr>
          <p:nvPr>
            <p:ph type="title" idx="13"/>
          </p:nvPr>
        </p:nvSpPr>
        <p:spPr>
          <a:xfrm>
            <a:off x="14826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9" name="Google Shape;49;p96"/>
          <p:cNvSpPr txBox="1">
            <a:spLocks noGrp="1"/>
          </p:cNvSpPr>
          <p:nvPr>
            <p:ph type="subTitle" idx="14"/>
          </p:nvPr>
        </p:nvSpPr>
        <p:spPr>
          <a:xfrm>
            <a:off x="7200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96"/>
          <p:cNvSpPr txBox="1">
            <a:spLocks noGrp="1"/>
          </p:cNvSpPr>
          <p:nvPr>
            <p:ph type="title" idx="15"/>
          </p:nvPr>
        </p:nvSpPr>
        <p:spPr>
          <a:xfrm>
            <a:off x="34038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 name="Google Shape;51;p96"/>
          <p:cNvSpPr txBox="1">
            <a:spLocks noGrp="1"/>
          </p:cNvSpPr>
          <p:nvPr>
            <p:ph type="title" idx="16"/>
          </p:nvPr>
        </p:nvSpPr>
        <p:spPr>
          <a:xfrm>
            <a:off x="41664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52" name="Google Shape;52;p96"/>
          <p:cNvSpPr txBox="1">
            <a:spLocks noGrp="1"/>
          </p:cNvSpPr>
          <p:nvPr>
            <p:ph type="subTitle" idx="17"/>
          </p:nvPr>
        </p:nvSpPr>
        <p:spPr>
          <a:xfrm>
            <a:off x="34038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6"/>
          <p:cNvSpPr txBox="1">
            <a:spLocks noGrp="1"/>
          </p:cNvSpPr>
          <p:nvPr>
            <p:ph type="title" idx="18"/>
          </p:nvPr>
        </p:nvSpPr>
        <p:spPr>
          <a:xfrm>
            <a:off x="60876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4" name="Google Shape;54;p96"/>
          <p:cNvSpPr txBox="1">
            <a:spLocks noGrp="1"/>
          </p:cNvSpPr>
          <p:nvPr>
            <p:ph type="title" idx="19"/>
          </p:nvPr>
        </p:nvSpPr>
        <p:spPr>
          <a:xfrm>
            <a:off x="68502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55" name="Google Shape;55;p96"/>
          <p:cNvSpPr txBox="1">
            <a:spLocks noGrp="1"/>
          </p:cNvSpPr>
          <p:nvPr>
            <p:ph type="subTitle" idx="20"/>
          </p:nvPr>
        </p:nvSpPr>
        <p:spPr>
          <a:xfrm>
            <a:off x="60876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6"/>
          <p:cNvSpPr txBox="1">
            <a:spLocks noGrp="1"/>
          </p:cNvSpPr>
          <p:nvPr>
            <p:ph type="title" idx="21"/>
          </p:nvPr>
        </p:nvSpPr>
        <p:spPr>
          <a:xfrm>
            <a:off x="2332400" y="445025"/>
            <a:ext cx="4479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57" name="Google Shape;57;p9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8" name="Google Shape;58;p9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9" name="Google Shape;59;p9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60" name="Google Shape;60;p9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1"/>
        <p:cNvGrpSpPr/>
        <p:nvPr/>
      </p:nvGrpSpPr>
      <p:grpSpPr>
        <a:xfrm>
          <a:off x="0" y="0"/>
          <a:ext cx="0" cy="0"/>
          <a:chOff x="0" y="0"/>
          <a:chExt cx="0" cy="0"/>
        </a:xfrm>
      </p:grpSpPr>
      <p:sp>
        <p:nvSpPr>
          <p:cNvPr id="282" name="Google Shape;282;p123"/>
          <p:cNvSpPr txBox="1">
            <a:spLocks noGrp="1"/>
          </p:cNvSpPr>
          <p:nvPr>
            <p:ph type="title"/>
          </p:nvPr>
        </p:nvSpPr>
        <p:spPr>
          <a:xfrm>
            <a:off x="1122500" y="1073000"/>
            <a:ext cx="6899100" cy="2856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283" name="Google Shape;283;p12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84" name="Google Shape;284;p12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85" name="Google Shape;285;p123"/>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86" name="Google Shape;286;p123"/>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7"/>
        <p:cNvGrpSpPr/>
        <p:nvPr/>
      </p:nvGrpSpPr>
      <p:grpSpPr>
        <a:xfrm>
          <a:off x="0" y="0"/>
          <a:ext cx="0" cy="0"/>
          <a:chOff x="0" y="0"/>
          <a:chExt cx="0" cy="0"/>
        </a:xfrm>
      </p:grpSpPr>
      <p:sp>
        <p:nvSpPr>
          <p:cNvPr id="288" name="Google Shape;288;p124"/>
          <p:cNvSpPr txBox="1">
            <a:spLocks noGrp="1"/>
          </p:cNvSpPr>
          <p:nvPr>
            <p:ph type="title"/>
          </p:nvPr>
        </p:nvSpPr>
        <p:spPr>
          <a:xfrm>
            <a:off x="716225" y="1073000"/>
            <a:ext cx="5640600" cy="285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289" name="Google Shape;289;p12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90" name="Google Shape;290;p12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91" name="Google Shape;291;p1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92" name="Google Shape;292;p1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93" name="Google Shape;293;p12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94" name="Google Shape;294;p12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5"/>
        <p:cNvGrpSpPr/>
        <p:nvPr/>
      </p:nvGrpSpPr>
      <p:grpSpPr>
        <a:xfrm>
          <a:off x="0" y="0"/>
          <a:ext cx="0" cy="0"/>
          <a:chOff x="0" y="0"/>
          <a:chExt cx="0" cy="0"/>
        </a:xfrm>
      </p:grpSpPr>
      <p:sp>
        <p:nvSpPr>
          <p:cNvPr id="296" name="Google Shape;296;p125"/>
          <p:cNvSpPr txBox="1">
            <a:spLocks noGrp="1"/>
          </p:cNvSpPr>
          <p:nvPr>
            <p:ph type="subTitle" idx="1"/>
          </p:nvPr>
        </p:nvSpPr>
        <p:spPr>
          <a:xfrm>
            <a:off x="4916850" y="1894200"/>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7" name="Google Shape;297;p125"/>
          <p:cNvSpPr txBox="1">
            <a:spLocks noGrp="1"/>
          </p:cNvSpPr>
          <p:nvPr>
            <p:ph type="subTitle" idx="2"/>
          </p:nvPr>
        </p:nvSpPr>
        <p:spPr>
          <a:xfrm>
            <a:off x="5058900" y="229647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98" name="Google Shape;298;p125"/>
          <p:cNvSpPr txBox="1">
            <a:spLocks noGrp="1"/>
          </p:cNvSpPr>
          <p:nvPr>
            <p:ph type="subTitle" idx="3"/>
          </p:nvPr>
        </p:nvSpPr>
        <p:spPr>
          <a:xfrm>
            <a:off x="1911150" y="1894200"/>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9" name="Google Shape;299;p125"/>
          <p:cNvSpPr txBox="1">
            <a:spLocks noGrp="1"/>
          </p:cNvSpPr>
          <p:nvPr>
            <p:ph type="subTitle" idx="4"/>
          </p:nvPr>
        </p:nvSpPr>
        <p:spPr>
          <a:xfrm>
            <a:off x="2053300" y="229647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0" name="Google Shape;300;p125"/>
          <p:cNvSpPr txBox="1">
            <a:spLocks noGrp="1"/>
          </p:cNvSpPr>
          <p:nvPr>
            <p:ph type="subTitle" idx="5"/>
          </p:nvPr>
        </p:nvSpPr>
        <p:spPr>
          <a:xfrm>
            <a:off x="4916850" y="3528902"/>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1" name="Google Shape;301;p125"/>
          <p:cNvSpPr txBox="1">
            <a:spLocks noGrp="1"/>
          </p:cNvSpPr>
          <p:nvPr>
            <p:ph type="subTitle" idx="6"/>
          </p:nvPr>
        </p:nvSpPr>
        <p:spPr>
          <a:xfrm>
            <a:off x="5058900" y="392373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2" name="Google Shape;302;p125"/>
          <p:cNvSpPr txBox="1">
            <a:spLocks noGrp="1"/>
          </p:cNvSpPr>
          <p:nvPr>
            <p:ph type="subTitle" idx="7"/>
          </p:nvPr>
        </p:nvSpPr>
        <p:spPr>
          <a:xfrm>
            <a:off x="1911150" y="3528902"/>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3" name="Google Shape;303;p125"/>
          <p:cNvSpPr txBox="1">
            <a:spLocks noGrp="1"/>
          </p:cNvSpPr>
          <p:nvPr>
            <p:ph type="subTitle" idx="8"/>
          </p:nvPr>
        </p:nvSpPr>
        <p:spPr>
          <a:xfrm>
            <a:off x="2053200" y="392373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4" name="Google Shape;304;p125"/>
          <p:cNvSpPr txBox="1">
            <a:spLocks noGrp="1"/>
          </p:cNvSpPr>
          <p:nvPr>
            <p:ph type="title"/>
          </p:nvPr>
        </p:nvSpPr>
        <p:spPr>
          <a:xfrm>
            <a:off x="713225" y="445025"/>
            <a:ext cx="6480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5" name="Google Shape;305;p12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06" name="Google Shape;306;p12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7"/>
        <p:cNvGrpSpPr/>
        <p:nvPr/>
      </p:nvGrpSpPr>
      <p:grpSpPr>
        <a:xfrm>
          <a:off x="0" y="0"/>
          <a:ext cx="0" cy="0"/>
          <a:chOff x="0" y="0"/>
          <a:chExt cx="0" cy="0"/>
        </a:xfrm>
      </p:grpSpPr>
      <p:sp>
        <p:nvSpPr>
          <p:cNvPr id="308" name="Google Shape;308;p126"/>
          <p:cNvSpPr txBox="1">
            <a:spLocks noGrp="1"/>
          </p:cNvSpPr>
          <p:nvPr>
            <p:ph type="subTitle" idx="1"/>
          </p:nvPr>
        </p:nvSpPr>
        <p:spPr>
          <a:xfrm>
            <a:off x="3571925"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9" name="Google Shape;309;p126"/>
          <p:cNvSpPr txBox="1">
            <a:spLocks noGrp="1"/>
          </p:cNvSpPr>
          <p:nvPr>
            <p:ph type="subTitle" idx="2"/>
          </p:nvPr>
        </p:nvSpPr>
        <p:spPr>
          <a:xfrm>
            <a:off x="3571925"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0" name="Google Shape;310;p126"/>
          <p:cNvSpPr txBox="1">
            <a:spLocks noGrp="1"/>
          </p:cNvSpPr>
          <p:nvPr>
            <p:ph type="subTitle" idx="3"/>
          </p:nvPr>
        </p:nvSpPr>
        <p:spPr>
          <a:xfrm>
            <a:off x="1088400"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1" name="Google Shape;311;p126"/>
          <p:cNvSpPr txBox="1">
            <a:spLocks noGrp="1"/>
          </p:cNvSpPr>
          <p:nvPr>
            <p:ph type="subTitle" idx="4"/>
          </p:nvPr>
        </p:nvSpPr>
        <p:spPr>
          <a:xfrm>
            <a:off x="1088400"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2" name="Google Shape;312;p126"/>
          <p:cNvSpPr txBox="1">
            <a:spLocks noGrp="1"/>
          </p:cNvSpPr>
          <p:nvPr>
            <p:ph type="subTitle" idx="5"/>
          </p:nvPr>
        </p:nvSpPr>
        <p:spPr>
          <a:xfrm>
            <a:off x="6055450"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3" name="Google Shape;313;p126"/>
          <p:cNvSpPr txBox="1">
            <a:spLocks noGrp="1"/>
          </p:cNvSpPr>
          <p:nvPr>
            <p:ph type="subTitle" idx="6"/>
          </p:nvPr>
        </p:nvSpPr>
        <p:spPr>
          <a:xfrm>
            <a:off x="6055450"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4" name="Google Shape;314;p126"/>
          <p:cNvSpPr txBox="1">
            <a:spLocks noGrp="1"/>
          </p:cNvSpPr>
          <p:nvPr>
            <p:ph type="title"/>
          </p:nvPr>
        </p:nvSpPr>
        <p:spPr>
          <a:xfrm>
            <a:off x="713225" y="445025"/>
            <a:ext cx="5517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5" name="Google Shape;315;p12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16" name="Google Shape;316;p12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17" name="Google Shape;317;p12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8"/>
        <p:cNvGrpSpPr/>
        <p:nvPr/>
      </p:nvGrpSpPr>
      <p:grpSpPr>
        <a:xfrm>
          <a:off x="0" y="0"/>
          <a:ext cx="0" cy="0"/>
          <a:chOff x="0" y="0"/>
          <a:chExt cx="0" cy="0"/>
        </a:xfrm>
      </p:grpSpPr>
      <p:cxnSp>
        <p:nvCxnSpPr>
          <p:cNvPr id="319" name="Google Shape;319;p12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20" name="Google Shape;320;p12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21" name="Google Shape;321;p1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22" name="Google Shape;322;p1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23" name="Google Shape;323;p1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24" name="Google Shape;324;p1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25" name="Google Shape;325;p127"/>
          <p:cNvSpPr txBox="1">
            <a:spLocks noGrp="1"/>
          </p:cNvSpPr>
          <p:nvPr>
            <p:ph type="title"/>
          </p:nvPr>
        </p:nvSpPr>
        <p:spPr>
          <a:xfrm>
            <a:off x="2780100" y="445025"/>
            <a:ext cx="3583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26" name="Google Shape;326;p127"/>
          <p:cNvSpPr txBox="1">
            <a:spLocks noGrp="1"/>
          </p:cNvSpPr>
          <p:nvPr>
            <p:ph type="subTitle" idx="1"/>
          </p:nvPr>
        </p:nvSpPr>
        <p:spPr>
          <a:xfrm>
            <a:off x="5306650" y="1710190"/>
            <a:ext cx="2486100" cy="40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27" name="Google Shape;327;p127"/>
          <p:cNvSpPr txBox="1">
            <a:spLocks noGrp="1"/>
          </p:cNvSpPr>
          <p:nvPr>
            <p:ph type="subTitle" idx="2"/>
          </p:nvPr>
        </p:nvSpPr>
        <p:spPr>
          <a:xfrm>
            <a:off x="5306650" y="211121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28" name="Google Shape;328;p127"/>
          <p:cNvSpPr txBox="1">
            <a:spLocks noGrp="1"/>
          </p:cNvSpPr>
          <p:nvPr>
            <p:ph type="subTitle" idx="3"/>
          </p:nvPr>
        </p:nvSpPr>
        <p:spPr>
          <a:xfrm>
            <a:off x="1351250" y="1710190"/>
            <a:ext cx="2486100" cy="40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29" name="Google Shape;329;p127"/>
          <p:cNvSpPr txBox="1">
            <a:spLocks noGrp="1"/>
          </p:cNvSpPr>
          <p:nvPr>
            <p:ph type="subTitle" idx="4"/>
          </p:nvPr>
        </p:nvSpPr>
        <p:spPr>
          <a:xfrm>
            <a:off x="1351250" y="211121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0" name="Google Shape;330;p127"/>
          <p:cNvSpPr txBox="1">
            <a:spLocks noGrp="1"/>
          </p:cNvSpPr>
          <p:nvPr>
            <p:ph type="subTitle" idx="5"/>
          </p:nvPr>
        </p:nvSpPr>
        <p:spPr>
          <a:xfrm>
            <a:off x="5306650" y="3552118"/>
            <a:ext cx="2486100" cy="46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31" name="Google Shape;331;p127"/>
          <p:cNvSpPr txBox="1">
            <a:spLocks noGrp="1"/>
          </p:cNvSpPr>
          <p:nvPr>
            <p:ph type="subTitle" idx="6"/>
          </p:nvPr>
        </p:nvSpPr>
        <p:spPr>
          <a:xfrm>
            <a:off x="5306650" y="394648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2" name="Google Shape;332;p127"/>
          <p:cNvSpPr txBox="1">
            <a:spLocks noGrp="1"/>
          </p:cNvSpPr>
          <p:nvPr>
            <p:ph type="subTitle" idx="7"/>
          </p:nvPr>
        </p:nvSpPr>
        <p:spPr>
          <a:xfrm>
            <a:off x="1351250" y="3552118"/>
            <a:ext cx="2486100" cy="46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33" name="Google Shape;333;p127"/>
          <p:cNvSpPr txBox="1">
            <a:spLocks noGrp="1"/>
          </p:cNvSpPr>
          <p:nvPr>
            <p:ph type="subTitle" idx="8"/>
          </p:nvPr>
        </p:nvSpPr>
        <p:spPr>
          <a:xfrm>
            <a:off x="1351300" y="394648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4" name="Google Shape;334;p127"/>
          <p:cNvSpPr txBox="1">
            <a:spLocks noGrp="1"/>
          </p:cNvSpPr>
          <p:nvPr>
            <p:ph type="title" idx="9"/>
          </p:nvPr>
        </p:nvSpPr>
        <p:spPr>
          <a:xfrm>
            <a:off x="1351250" y="1131425"/>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5" name="Google Shape;335;p127"/>
          <p:cNvSpPr txBox="1">
            <a:spLocks noGrp="1"/>
          </p:cNvSpPr>
          <p:nvPr>
            <p:ph type="title" idx="13"/>
          </p:nvPr>
        </p:nvSpPr>
        <p:spPr>
          <a:xfrm>
            <a:off x="5306650" y="1131425"/>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6" name="Google Shape;336;p127"/>
          <p:cNvSpPr txBox="1">
            <a:spLocks noGrp="1"/>
          </p:cNvSpPr>
          <p:nvPr>
            <p:ph type="title" idx="14"/>
          </p:nvPr>
        </p:nvSpPr>
        <p:spPr>
          <a:xfrm>
            <a:off x="1351300" y="2964563"/>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7" name="Google Shape;337;p127"/>
          <p:cNvSpPr txBox="1">
            <a:spLocks noGrp="1"/>
          </p:cNvSpPr>
          <p:nvPr>
            <p:ph type="title" idx="15"/>
          </p:nvPr>
        </p:nvSpPr>
        <p:spPr>
          <a:xfrm>
            <a:off x="5306650" y="2964563"/>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38"/>
        <p:cNvGrpSpPr/>
        <p:nvPr/>
      </p:nvGrpSpPr>
      <p:grpSpPr>
        <a:xfrm>
          <a:off x="0" y="0"/>
          <a:ext cx="0" cy="0"/>
          <a:chOff x="0" y="0"/>
          <a:chExt cx="0" cy="0"/>
        </a:xfrm>
      </p:grpSpPr>
      <p:sp>
        <p:nvSpPr>
          <p:cNvPr id="339" name="Google Shape;339;p128"/>
          <p:cNvSpPr txBox="1">
            <a:spLocks noGrp="1"/>
          </p:cNvSpPr>
          <p:nvPr>
            <p:ph type="subTitle" idx="1"/>
          </p:nvPr>
        </p:nvSpPr>
        <p:spPr>
          <a:xfrm>
            <a:off x="4750175" y="1632746"/>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0" name="Google Shape;340;p128"/>
          <p:cNvSpPr txBox="1">
            <a:spLocks noGrp="1"/>
          </p:cNvSpPr>
          <p:nvPr>
            <p:ph type="subTitle" idx="2"/>
          </p:nvPr>
        </p:nvSpPr>
        <p:spPr>
          <a:xfrm>
            <a:off x="4750184" y="2035022"/>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1" name="Google Shape;341;p128"/>
          <p:cNvSpPr txBox="1">
            <a:spLocks noGrp="1"/>
          </p:cNvSpPr>
          <p:nvPr>
            <p:ph type="subTitle" idx="3"/>
          </p:nvPr>
        </p:nvSpPr>
        <p:spPr>
          <a:xfrm>
            <a:off x="2306450" y="1632746"/>
            <a:ext cx="20148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2" name="Google Shape;342;p128"/>
          <p:cNvSpPr txBox="1">
            <a:spLocks noGrp="1"/>
          </p:cNvSpPr>
          <p:nvPr>
            <p:ph type="subTitle" idx="4"/>
          </p:nvPr>
        </p:nvSpPr>
        <p:spPr>
          <a:xfrm>
            <a:off x="2306462" y="2035022"/>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3" name="Google Shape;343;p128"/>
          <p:cNvSpPr txBox="1">
            <a:spLocks noGrp="1"/>
          </p:cNvSpPr>
          <p:nvPr>
            <p:ph type="subTitle" idx="5"/>
          </p:nvPr>
        </p:nvSpPr>
        <p:spPr>
          <a:xfrm>
            <a:off x="4750175" y="3062273"/>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4" name="Google Shape;344;p128"/>
          <p:cNvSpPr txBox="1">
            <a:spLocks noGrp="1"/>
          </p:cNvSpPr>
          <p:nvPr>
            <p:ph type="subTitle" idx="6"/>
          </p:nvPr>
        </p:nvSpPr>
        <p:spPr>
          <a:xfrm>
            <a:off x="4750184" y="3471047"/>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5" name="Google Shape;345;p128"/>
          <p:cNvSpPr txBox="1">
            <a:spLocks noGrp="1"/>
          </p:cNvSpPr>
          <p:nvPr>
            <p:ph type="subTitle" idx="7"/>
          </p:nvPr>
        </p:nvSpPr>
        <p:spPr>
          <a:xfrm>
            <a:off x="2306450" y="3062273"/>
            <a:ext cx="20148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6" name="Google Shape;346;p128"/>
          <p:cNvSpPr txBox="1">
            <a:spLocks noGrp="1"/>
          </p:cNvSpPr>
          <p:nvPr>
            <p:ph type="subTitle" idx="8"/>
          </p:nvPr>
        </p:nvSpPr>
        <p:spPr>
          <a:xfrm>
            <a:off x="2306462" y="3471047"/>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7" name="Google Shape;347;p128"/>
          <p:cNvSpPr txBox="1">
            <a:spLocks noGrp="1"/>
          </p:cNvSpPr>
          <p:nvPr>
            <p:ph type="title"/>
          </p:nvPr>
        </p:nvSpPr>
        <p:spPr>
          <a:xfrm>
            <a:off x="713225" y="445025"/>
            <a:ext cx="2785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8" name="Google Shape;348;p12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49" name="Google Shape;349;p12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0"/>
        <p:cNvGrpSpPr/>
        <p:nvPr/>
      </p:nvGrpSpPr>
      <p:grpSpPr>
        <a:xfrm>
          <a:off x="0" y="0"/>
          <a:ext cx="0" cy="0"/>
          <a:chOff x="0" y="0"/>
          <a:chExt cx="0" cy="0"/>
        </a:xfrm>
      </p:grpSpPr>
      <p:cxnSp>
        <p:nvCxnSpPr>
          <p:cNvPr id="351" name="Google Shape;351;p12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52" name="Google Shape;352;p12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53" name="Google Shape;353;p1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4" name="Google Shape;354;p1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5" name="Google Shape;355;p1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6" name="Google Shape;356;p1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57" name="Google Shape;357;p129"/>
          <p:cNvSpPr txBox="1">
            <a:spLocks noGrp="1"/>
          </p:cNvSpPr>
          <p:nvPr>
            <p:ph type="subTitle" idx="1"/>
          </p:nvPr>
        </p:nvSpPr>
        <p:spPr>
          <a:xfrm>
            <a:off x="728750" y="1112872"/>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8" name="Google Shape;358;p129"/>
          <p:cNvSpPr txBox="1">
            <a:spLocks noGrp="1"/>
          </p:cNvSpPr>
          <p:nvPr>
            <p:ph type="subTitle" idx="2"/>
          </p:nvPr>
        </p:nvSpPr>
        <p:spPr>
          <a:xfrm>
            <a:off x="728762" y="1515149"/>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59" name="Google Shape;359;p129"/>
          <p:cNvSpPr txBox="1">
            <a:spLocks noGrp="1"/>
          </p:cNvSpPr>
          <p:nvPr>
            <p:ph type="subTitle" idx="3"/>
          </p:nvPr>
        </p:nvSpPr>
        <p:spPr>
          <a:xfrm>
            <a:off x="728750" y="2036386"/>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0" name="Google Shape;360;p129"/>
          <p:cNvSpPr txBox="1">
            <a:spLocks noGrp="1"/>
          </p:cNvSpPr>
          <p:nvPr>
            <p:ph type="subTitle" idx="4"/>
          </p:nvPr>
        </p:nvSpPr>
        <p:spPr>
          <a:xfrm>
            <a:off x="728762" y="2445160"/>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1" name="Google Shape;361;p129"/>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2" name="Google Shape;362;p129"/>
          <p:cNvSpPr txBox="1">
            <a:spLocks noGrp="1"/>
          </p:cNvSpPr>
          <p:nvPr>
            <p:ph type="subTitle" idx="5"/>
          </p:nvPr>
        </p:nvSpPr>
        <p:spPr>
          <a:xfrm>
            <a:off x="728750" y="2997225"/>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3" name="Google Shape;363;p129"/>
          <p:cNvSpPr txBox="1">
            <a:spLocks noGrp="1"/>
          </p:cNvSpPr>
          <p:nvPr>
            <p:ph type="subTitle" idx="6"/>
          </p:nvPr>
        </p:nvSpPr>
        <p:spPr>
          <a:xfrm>
            <a:off x="728762" y="3405999"/>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64"/>
        <p:cNvGrpSpPr/>
        <p:nvPr/>
      </p:nvGrpSpPr>
      <p:grpSpPr>
        <a:xfrm>
          <a:off x="0" y="0"/>
          <a:ext cx="0" cy="0"/>
          <a:chOff x="0" y="0"/>
          <a:chExt cx="0" cy="0"/>
        </a:xfrm>
      </p:grpSpPr>
      <p:sp>
        <p:nvSpPr>
          <p:cNvPr id="365" name="Google Shape;365;p130"/>
          <p:cNvSpPr txBox="1">
            <a:spLocks noGrp="1"/>
          </p:cNvSpPr>
          <p:nvPr>
            <p:ph type="title"/>
          </p:nvPr>
        </p:nvSpPr>
        <p:spPr>
          <a:xfrm>
            <a:off x="2592925" y="71460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66" name="Google Shape;366;p130"/>
          <p:cNvSpPr txBox="1">
            <a:spLocks noGrp="1"/>
          </p:cNvSpPr>
          <p:nvPr>
            <p:ph type="subTitle" idx="1"/>
          </p:nvPr>
        </p:nvSpPr>
        <p:spPr>
          <a:xfrm>
            <a:off x="2364984" y="134640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7" name="Google Shape;367;p130"/>
          <p:cNvSpPr txBox="1">
            <a:spLocks noGrp="1"/>
          </p:cNvSpPr>
          <p:nvPr>
            <p:ph type="title" idx="2"/>
          </p:nvPr>
        </p:nvSpPr>
        <p:spPr>
          <a:xfrm>
            <a:off x="2592925" y="2063025"/>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68" name="Google Shape;368;p130"/>
          <p:cNvSpPr txBox="1">
            <a:spLocks noGrp="1"/>
          </p:cNvSpPr>
          <p:nvPr>
            <p:ph type="subTitle" idx="3"/>
          </p:nvPr>
        </p:nvSpPr>
        <p:spPr>
          <a:xfrm>
            <a:off x="2364984" y="2694825"/>
            <a:ext cx="4414200" cy="37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9" name="Google Shape;369;p130"/>
          <p:cNvSpPr txBox="1">
            <a:spLocks noGrp="1"/>
          </p:cNvSpPr>
          <p:nvPr>
            <p:ph type="title" idx="4"/>
          </p:nvPr>
        </p:nvSpPr>
        <p:spPr>
          <a:xfrm>
            <a:off x="2592925" y="341145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70" name="Google Shape;370;p130"/>
          <p:cNvSpPr txBox="1">
            <a:spLocks noGrp="1"/>
          </p:cNvSpPr>
          <p:nvPr>
            <p:ph type="subTitle" idx="5"/>
          </p:nvPr>
        </p:nvSpPr>
        <p:spPr>
          <a:xfrm>
            <a:off x="2364950" y="404325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371" name="Google Shape;371;p13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72" name="Google Shape;372;p13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73"/>
        <p:cNvGrpSpPr/>
        <p:nvPr/>
      </p:nvGrpSpPr>
      <p:grpSpPr>
        <a:xfrm>
          <a:off x="0" y="0"/>
          <a:ext cx="0" cy="0"/>
          <a:chOff x="0" y="0"/>
          <a:chExt cx="0" cy="0"/>
        </a:xfrm>
      </p:grpSpPr>
      <p:sp>
        <p:nvSpPr>
          <p:cNvPr id="374" name="Google Shape;374;p131"/>
          <p:cNvSpPr txBox="1">
            <a:spLocks noGrp="1"/>
          </p:cNvSpPr>
          <p:nvPr>
            <p:ph type="subTitle" idx="1"/>
          </p:nvPr>
        </p:nvSpPr>
        <p:spPr>
          <a:xfrm>
            <a:off x="5700609" y="2084269"/>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5" name="Google Shape;375;p131"/>
          <p:cNvSpPr txBox="1">
            <a:spLocks noGrp="1"/>
          </p:cNvSpPr>
          <p:nvPr>
            <p:ph type="subTitle" idx="2"/>
          </p:nvPr>
        </p:nvSpPr>
        <p:spPr>
          <a:xfrm>
            <a:off x="5700621" y="2486544"/>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6" name="Google Shape;376;p131"/>
          <p:cNvSpPr txBox="1">
            <a:spLocks noGrp="1"/>
          </p:cNvSpPr>
          <p:nvPr>
            <p:ph type="subTitle" idx="3"/>
          </p:nvPr>
        </p:nvSpPr>
        <p:spPr>
          <a:xfrm>
            <a:off x="1973988" y="902134"/>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7" name="Google Shape;377;p131"/>
          <p:cNvSpPr txBox="1">
            <a:spLocks noGrp="1"/>
          </p:cNvSpPr>
          <p:nvPr>
            <p:ph type="subTitle" idx="4"/>
          </p:nvPr>
        </p:nvSpPr>
        <p:spPr>
          <a:xfrm>
            <a:off x="1973988" y="1304410"/>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8" name="Google Shape;378;p131"/>
          <p:cNvSpPr txBox="1">
            <a:spLocks noGrp="1"/>
          </p:cNvSpPr>
          <p:nvPr>
            <p:ph type="subTitle" idx="5"/>
          </p:nvPr>
        </p:nvSpPr>
        <p:spPr>
          <a:xfrm>
            <a:off x="1973988" y="3290875"/>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9" name="Google Shape;379;p131"/>
          <p:cNvSpPr txBox="1">
            <a:spLocks noGrp="1"/>
          </p:cNvSpPr>
          <p:nvPr>
            <p:ph type="subTitle" idx="6"/>
          </p:nvPr>
        </p:nvSpPr>
        <p:spPr>
          <a:xfrm>
            <a:off x="1973988" y="3699649"/>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380" name="Google Shape;380;p13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81" name="Google Shape;381;p13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82" name="Google Shape;382;p1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83" name="Google Shape;383;p1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84" name="Google Shape;384;p13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85" name="Google Shape;385;p131"/>
          <p:cNvSpPr txBox="1">
            <a:spLocks noGrp="1"/>
          </p:cNvSpPr>
          <p:nvPr>
            <p:ph type="title"/>
          </p:nvPr>
        </p:nvSpPr>
        <p:spPr>
          <a:xfrm>
            <a:off x="733000" y="1114450"/>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86" name="Google Shape;386;p131"/>
          <p:cNvSpPr txBox="1">
            <a:spLocks noGrp="1"/>
          </p:cNvSpPr>
          <p:nvPr>
            <p:ph type="title" idx="7"/>
          </p:nvPr>
        </p:nvSpPr>
        <p:spPr>
          <a:xfrm>
            <a:off x="733000" y="3503175"/>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87" name="Google Shape;387;p131"/>
          <p:cNvSpPr txBox="1">
            <a:spLocks noGrp="1"/>
          </p:cNvSpPr>
          <p:nvPr>
            <p:ph type="title" idx="8"/>
          </p:nvPr>
        </p:nvSpPr>
        <p:spPr>
          <a:xfrm>
            <a:off x="4441002" y="2276488"/>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88"/>
        <p:cNvGrpSpPr/>
        <p:nvPr/>
      </p:nvGrpSpPr>
      <p:grpSpPr>
        <a:xfrm>
          <a:off x="0" y="0"/>
          <a:ext cx="0" cy="0"/>
          <a:chOff x="0" y="0"/>
          <a:chExt cx="0" cy="0"/>
        </a:xfrm>
      </p:grpSpPr>
      <p:sp>
        <p:nvSpPr>
          <p:cNvPr id="389" name="Google Shape;389;p132"/>
          <p:cNvSpPr txBox="1">
            <a:spLocks noGrp="1"/>
          </p:cNvSpPr>
          <p:nvPr>
            <p:ph type="title"/>
          </p:nvPr>
        </p:nvSpPr>
        <p:spPr>
          <a:xfrm>
            <a:off x="803750" y="2040496"/>
            <a:ext cx="4087500" cy="67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90" name="Google Shape;390;p132"/>
          <p:cNvSpPr txBox="1">
            <a:spLocks noGrp="1"/>
          </p:cNvSpPr>
          <p:nvPr>
            <p:ph type="subTitle" idx="1"/>
          </p:nvPr>
        </p:nvSpPr>
        <p:spPr>
          <a:xfrm>
            <a:off x="803750" y="2693525"/>
            <a:ext cx="3159300" cy="55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391" name="Google Shape;391;p13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92" name="Google Shape;392;p13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61"/>
        <p:cNvGrpSpPr/>
        <p:nvPr/>
      </p:nvGrpSpPr>
      <p:grpSpPr>
        <a:xfrm>
          <a:off x="0" y="0"/>
          <a:ext cx="0" cy="0"/>
          <a:chOff x="0" y="0"/>
          <a:chExt cx="0" cy="0"/>
        </a:xfrm>
      </p:grpSpPr>
      <p:sp>
        <p:nvSpPr>
          <p:cNvPr id="62" name="Google Shape;62;p97"/>
          <p:cNvSpPr txBox="1">
            <a:spLocks noGrp="1"/>
          </p:cNvSpPr>
          <p:nvPr>
            <p:ph type="title"/>
          </p:nvPr>
        </p:nvSpPr>
        <p:spPr>
          <a:xfrm>
            <a:off x="2410500" y="2808253"/>
            <a:ext cx="4323000" cy="49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63" name="Google Shape;63;p97"/>
          <p:cNvSpPr txBox="1">
            <a:spLocks noGrp="1"/>
          </p:cNvSpPr>
          <p:nvPr>
            <p:ph type="subTitle" idx="1"/>
          </p:nvPr>
        </p:nvSpPr>
        <p:spPr>
          <a:xfrm>
            <a:off x="1842900" y="1661963"/>
            <a:ext cx="5458200" cy="9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64" name="Google Shape;64;p9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65" name="Google Shape;65;p9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393"/>
        <p:cNvGrpSpPr/>
        <p:nvPr/>
      </p:nvGrpSpPr>
      <p:grpSpPr>
        <a:xfrm>
          <a:off x="0" y="0"/>
          <a:ext cx="0" cy="0"/>
          <a:chOff x="0" y="0"/>
          <a:chExt cx="0" cy="0"/>
        </a:xfrm>
      </p:grpSpPr>
      <p:sp>
        <p:nvSpPr>
          <p:cNvPr id="394" name="Google Shape;394;p133"/>
          <p:cNvSpPr txBox="1">
            <a:spLocks noGrp="1"/>
          </p:cNvSpPr>
          <p:nvPr>
            <p:ph type="title"/>
          </p:nvPr>
        </p:nvSpPr>
        <p:spPr>
          <a:xfrm>
            <a:off x="4490150" y="2047725"/>
            <a:ext cx="3364200" cy="62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95" name="Google Shape;395;p133"/>
          <p:cNvSpPr txBox="1">
            <a:spLocks noGrp="1"/>
          </p:cNvSpPr>
          <p:nvPr>
            <p:ph type="subTitle" idx="1"/>
          </p:nvPr>
        </p:nvSpPr>
        <p:spPr>
          <a:xfrm>
            <a:off x="4855550" y="2694825"/>
            <a:ext cx="2998800" cy="55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Font typeface="Josefin Sans"/>
              <a:buNone/>
              <a:defRPr sz="1400">
                <a:solidFill>
                  <a:schemeClr val="dk1"/>
                </a:solidFill>
              </a:defRPr>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a:endParaRPr/>
          </a:p>
        </p:txBody>
      </p:sp>
      <p:cxnSp>
        <p:nvCxnSpPr>
          <p:cNvPr id="396" name="Google Shape;396;p13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97" name="Google Shape;397;p13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398"/>
        <p:cNvGrpSpPr/>
        <p:nvPr/>
      </p:nvGrpSpPr>
      <p:grpSpPr>
        <a:xfrm>
          <a:off x="0" y="0"/>
          <a:ext cx="0" cy="0"/>
          <a:chOff x="0" y="0"/>
          <a:chExt cx="0" cy="0"/>
        </a:xfrm>
      </p:grpSpPr>
      <p:sp>
        <p:nvSpPr>
          <p:cNvPr id="399" name="Google Shape;399;p134"/>
          <p:cNvSpPr txBox="1">
            <a:spLocks noGrp="1"/>
          </p:cNvSpPr>
          <p:nvPr>
            <p:ph type="subTitle" idx="1"/>
          </p:nvPr>
        </p:nvSpPr>
        <p:spPr>
          <a:xfrm>
            <a:off x="4166800" y="1453525"/>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400" name="Google Shape;400;p134"/>
          <p:cNvSpPr txBox="1">
            <a:spLocks noGrp="1"/>
          </p:cNvSpPr>
          <p:nvPr>
            <p:ph type="title"/>
          </p:nvPr>
        </p:nvSpPr>
        <p:spPr>
          <a:xfrm>
            <a:off x="713225" y="445025"/>
            <a:ext cx="4502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1" name="Google Shape;401;p13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2" name="Google Shape;402;p13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3" name="Google Shape;403;p134"/>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04"/>
        <p:cNvGrpSpPr/>
        <p:nvPr/>
      </p:nvGrpSpPr>
      <p:grpSpPr>
        <a:xfrm>
          <a:off x="0" y="0"/>
          <a:ext cx="0" cy="0"/>
          <a:chOff x="0" y="0"/>
          <a:chExt cx="0" cy="0"/>
        </a:xfrm>
      </p:grpSpPr>
      <p:cxnSp>
        <p:nvCxnSpPr>
          <p:cNvPr id="405" name="Google Shape;405;p13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6" name="Google Shape;406;p13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7" name="Google Shape;407;p13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8" name="Google Shape;408;p13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9" name="Google Shape;409;p13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10" name="Google Shape;410;p13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411" name="Google Shape;411;p135"/>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2" name="Google Shape;412;p135"/>
          <p:cNvSpPr txBox="1">
            <a:spLocks noGrp="1"/>
          </p:cNvSpPr>
          <p:nvPr>
            <p:ph type="subTitle" idx="1"/>
          </p:nvPr>
        </p:nvSpPr>
        <p:spPr>
          <a:xfrm>
            <a:off x="4525188" y="1537663"/>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413" name="Google Shape;413;p135"/>
          <p:cNvSpPr txBox="1">
            <a:spLocks noGrp="1"/>
          </p:cNvSpPr>
          <p:nvPr>
            <p:ph type="subTitle" idx="2"/>
          </p:nvPr>
        </p:nvSpPr>
        <p:spPr>
          <a:xfrm>
            <a:off x="661213" y="1537663"/>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14"/>
        <p:cNvGrpSpPr/>
        <p:nvPr/>
      </p:nvGrpSpPr>
      <p:grpSpPr>
        <a:xfrm>
          <a:off x="0" y="0"/>
          <a:ext cx="0" cy="0"/>
          <a:chOff x="0" y="0"/>
          <a:chExt cx="0" cy="0"/>
        </a:xfrm>
      </p:grpSpPr>
      <p:sp>
        <p:nvSpPr>
          <p:cNvPr id="415" name="Google Shape;415;p136"/>
          <p:cNvSpPr txBox="1">
            <a:spLocks noGrp="1"/>
          </p:cNvSpPr>
          <p:nvPr>
            <p:ph type="subTitle" idx="1"/>
          </p:nvPr>
        </p:nvSpPr>
        <p:spPr>
          <a:xfrm>
            <a:off x="4816075"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6" name="Google Shape;416;p136"/>
          <p:cNvSpPr txBox="1">
            <a:spLocks noGrp="1"/>
          </p:cNvSpPr>
          <p:nvPr>
            <p:ph type="subTitle" idx="2"/>
          </p:nvPr>
        </p:nvSpPr>
        <p:spPr>
          <a:xfrm>
            <a:off x="4816200"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7" name="Google Shape;417;p136"/>
          <p:cNvSpPr txBox="1">
            <a:spLocks noGrp="1"/>
          </p:cNvSpPr>
          <p:nvPr>
            <p:ph type="subTitle" idx="3"/>
          </p:nvPr>
        </p:nvSpPr>
        <p:spPr>
          <a:xfrm>
            <a:off x="1385829"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8" name="Google Shape;418;p136"/>
          <p:cNvSpPr txBox="1">
            <a:spLocks noGrp="1"/>
          </p:cNvSpPr>
          <p:nvPr>
            <p:ph type="subTitle" idx="4"/>
          </p:nvPr>
        </p:nvSpPr>
        <p:spPr>
          <a:xfrm>
            <a:off x="1386025"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9" name="Google Shape;419;p136"/>
          <p:cNvSpPr txBox="1">
            <a:spLocks noGrp="1"/>
          </p:cNvSpPr>
          <p:nvPr>
            <p:ph type="title"/>
          </p:nvPr>
        </p:nvSpPr>
        <p:spPr>
          <a:xfrm>
            <a:off x="713225" y="445025"/>
            <a:ext cx="2729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0" name="Google Shape;420;p13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21" name="Google Shape;421;p13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2"/>
        <p:cNvGrpSpPr/>
        <p:nvPr/>
      </p:nvGrpSpPr>
      <p:grpSpPr>
        <a:xfrm>
          <a:off x="0" y="0"/>
          <a:ext cx="0" cy="0"/>
          <a:chOff x="0" y="0"/>
          <a:chExt cx="0" cy="0"/>
        </a:xfrm>
      </p:grpSpPr>
      <p:sp>
        <p:nvSpPr>
          <p:cNvPr id="423" name="Google Shape;423;p137"/>
          <p:cNvSpPr txBox="1">
            <a:spLocks noGrp="1"/>
          </p:cNvSpPr>
          <p:nvPr>
            <p:ph type="title"/>
          </p:nvPr>
        </p:nvSpPr>
        <p:spPr>
          <a:xfrm>
            <a:off x="1244250" y="445025"/>
            <a:ext cx="665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24" name="Google Shape;424;p137"/>
          <p:cNvSpPr txBox="1">
            <a:spLocks noGrp="1"/>
          </p:cNvSpPr>
          <p:nvPr>
            <p:ph type="subTitle" idx="1"/>
          </p:nvPr>
        </p:nvSpPr>
        <p:spPr>
          <a:xfrm>
            <a:off x="3509000"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137"/>
          <p:cNvSpPr txBox="1">
            <a:spLocks noGrp="1"/>
          </p:cNvSpPr>
          <p:nvPr>
            <p:ph type="subTitle" idx="2"/>
          </p:nvPr>
        </p:nvSpPr>
        <p:spPr>
          <a:xfrm>
            <a:off x="3509025" y="3814950"/>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26" name="Google Shape;426;p137"/>
          <p:cNvSpPr txBox="1">
            <a:spLocks noGrp="1"/>
          </p:cNvSpPr>
          <p:nvPr>
            <p:ph type="subTitle" idx="3"/>
          </p:nvPr>
        </p:nvSpPr>
        <p:spPr>
          <a:xfrm>
            <a:off x="95302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7" name="Google Shape;427;p137"/>
          <p:cNvSpPr txBox="1">
            <a:spLocks noGrp="1"/>
          </p:cNvSpPr>
          <p:nvPr>
            <p:ph type="subTitle" idx="4"/>
          </p:nvPr>
        </p:nvSpPr>
        <p:spPr>
          <a:xfrm>
            <a:off x="953125" y="3814951"/>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28" name="Google Shape;428;p137"/>
          <p:cNvSpPr txBox="1">
            <a:spLocks noGrp="1"/>
          </p:cNvSpPr>
          <p:nvPr>
            <p:ph type="subTitle" idx="5"/>
          </p:nvPr>
        </p:nvSpPr>
        <p:spPr>
          <a:xfrm>
            <a:off x="606487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137"/>
          <p:cNvSpPr txBox="1">
            <a:spLocks noGrp="1"/>
          </p:cNvSpPr>
          <p:nvPr>
            <p:ph type="subTitle" idx="6"/>
          </p:nvPr>
        </p:nvSpPr>
        <p:spPr>
          <a:xfrm>
            <a:off x="6064875" y="3814950"/>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430" name="Google Shape;430;p13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1" name="Google Shape;431;p13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2" name="Google Shape;432;p1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33" name="Google Shape;433;p1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34"/>
        <p:cNvGrpSpPr/>
        <p:nvPr/>
      </p:nvGrpSpPr>
      <p:grpSpPr>
        <a:xfrm>
          <a:off x="0" y="0"/>
          <a:ext cx="0" cy="0"/>
          <a:chOff x="0" y="0"/>
          <a:chExt cx="0" cy="0"/>
        </a:xfrm>
      </p:grpSpPr>
      <p:sp>
        <p:nvSpPr>
          <p:cNvPr id="435" name="Google Shape;435;p138"/>
          <p:cNvSpPr txBox="1">
            <a:spLocks noGrp="1"/>
          </p:cNvSpPr>
          <p:nvPr>
            <p:ph type="title"/>
          </p:nvPr>
        </p:nvSpPr>
        <p:spPr>
          <a:xfrm>
            <a:off x="2832900" y="791200"/>
            <a:ext cx="3478200" cy="92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300"/>
              <a:buNone/>
              <a:defRPr sz="70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436" name="Google Shape;436;p138"/>
          <p:cNvSpPr txBox="1">
            <a:spLocks noGrp="1"/>
          </p:cNvSpPr>
          <p:nvPr>
            <p:ph type="subTitle" idx="1"/>
          </p:nvPr>
        </p:nvSpPr>
        <p:spPr>
          <a:xfrm>
            <a:off x="2983350" y="1749425"/>
            <a:ext cx="3177300" cy="92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37" name="Google Shape;437;p138"/>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dk2"/>
                </a:solidFill>
                <a:latin typeface="Montserrat"/>
                <a:ea typeface="Montserrat"/>
                <a:cs typeface="Montserrat"/>
                <a:sym typeface="Montserrat"/>
              </a:rPr>
              <a:t>CREDITS</a:t>
            </a:r>
            <a:r>
              <a:rPr lang="en" sz="1100" b="0" i="0" u="none" strike="noStrike" cap="none">
                <a:solidFill>
                  <a:schemeClr val="dk2"/>
                </a:solidFill>
                <a:latin typeface="Montserrat"/>
                <a:ea typeface="Montserrat"/>
                <a:cs typeface="Montserrat"/>
                <a:sym typeface="Montserrat"/>
              </a:rPr>
              <a:t>: This presentation template was created by </a:t>
            </a:r>
            <a:r>
              <a:rPr lang="en" sz="1100" b="1" i="0" u="none" strike="noStrike" cap="none">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0" i="0" u="none" strike="noStrike" cap="none">
                <a:solidFill>
                  <a:schemeClr val="dk2"/>
                </a:solidFill>
                <a:latin typeface="Montserrat"/>
                <a:ea typeface="Montserrat"/>
                <a:cs typeface="Montserrat"/>
                <a:sym typeface="Montserrat"/>
              </a:rPr>
              <a:t>, including icons by </a:t>
            </a:r>
            <a:r>
              <a:rPr lang="en" sz="1100" b="1" i="0" u="none" strike="noStrike" cap="none">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b="0" i="0" u="none" strike="noStrike" cap="none">
                <a:solidFill>
                  <a:schemeClr val="dk2"/>
                </a:solidFill>
                <a:latin typeface="Montserrat"/>
                <a:ea typeface="Montserrat"/>
                <a:cs typeface="Montserrat"/>
                <a:sym typeface="Montserrat"/>
              </a:rPr>
              <a:t>, infographics &amp; images by </a:t>
            </a:r>
            <a:r>
              <a:rPr lang="en" sz="1100" b="1" i="0" u="none" strike="noStrike" cap="none">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i="0" u="none" strike="noStrike" cap="none">
              <a:solidFill>
                <a:schemeClr val="dk2"/>
              </a:solidFill>
              <a:latin typeface="Montserrat"/>
              <a:ea typeface="Montserrat"/>
              <a:cs typeface="Montserrat"/>
              <a:sym typeface="Montserrat"/>
            </a:endParaRPr>
          </a:p>
        </p:txBody>
      </p:sp>
      <p:cxnSp>
        <p:nvCxnSpPr>
          <p:cNvPr id="438" name="Google Shape;438;p13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9" name="Google Shape;439;p138"/>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40" name="Google Shape;440;p13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41" name="Google Shape;441;p138"/>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2"/>
        <p:cNvGrpSpPr/>
        <p:nvPr/>
      </p:nvGrpSpPr>
      <p:grpSpPr>
        <a:xfrm>
          <a:off x="0" y="0"/>
          <a:ext cx="0" cy="0"/>
          <a:chOff x="0" y="0"/>
          <a:chExt cx="0" cy="0"/>
        </a:xfrm>
      </p:grpSpPr>
      <p:sp>
        <p:nvSpPr>
          <p:cNvPr id="443" name="Google Shape;443;p139"/>
          <p:cNvSpPr txBox="1">
            <a:spLocks noGrp="1"/>
          </p:cNvSpPr>
          <p:nvPr>
            <p:ph type="subTitle" idx="1"/>
          </p:nvPr>
        </p:nvSpPr>
        <p:spPr>
          <a:xfrm>
            <a:off x="2247500" y="1433050"/>
            <a:ext cx="18381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4" name="Google Shape;444;p139"/>
          <p:cNvSpPr txBox="1">
            <a:spLocks noGrp="1"/>
          </p:cNvSpPr>
          <p:nvPr>
            <p:ph type="subTitle" idx="2"/>
          </p:nvPr>
        </p:nvSpPr>
        <p:spPr>
          <a:xfrm>
            <a:off x="2247500" y="1790050"/>
            <a:ext cx="5160300" cy="2754000"/>
          </a:xfrm>
          <a:prstGeom prst="rect">
            <a:avLst/>
          </a:prstGeom>
          <a:noFill/>
          <a:ln>
            <a:noFill/>
          </a:ln>
        </p:spPr>
        <p:txBody>
          <a:bodyPr spcFirstLastPara="1" wrap="square" lIns="91425" tIns="91425" rIns="91425" bIns="91425" anchor="t" anchorCtr="0">
            <a:noAutofit/>
          </a:bodyPr>
          <a:lstStyle>
            <a:lvl1pPr marR="50800" lvl="0" algn="l">
              <a:lnSpc>
                <a:spcPct val="166000"/>
              </a:lnSpc>
              <a:spcBef>
                <a:spcPts val="0"/>
              </a:spcBef>
              <a:spcAft>
                <a:spcPts val="0"/>
              </a:spcAft>
              <a:buClr>
                <a:schemeClr val="accent1"/>
              </a:buClr>
              <a:buSzPts val="1400"/>
              <a:buChar char="●"/>
              <a:defRPr sz="1400">
                <a:solidFill>
                  <a:srgbClr val="374957"/>
                </a:solidFill>
              </a:defRPr>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445" name="Google Shape;445;p139"/>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446" name="Google Shape;446;p13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47" name="Google Shape;447;p13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14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1" name="Google Shape;451;p14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14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4" name="Google Shape;454;p14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5" name="Google Shape;455;p14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56" name="Google Shape;456;p146"/>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66"/>
        <p:cNvGrpSpPr/>
        <p:nvPr/>
      </p:nvGrpSpPr>
      <p:grpSpPr>
        <a:xfrm>
          <a:off x="0" y="0"/>
          <a:ext cx="0" cy="0"/>
          <a:chOff x="0" y="0"/>
          <a:chExt cx="0" cy="0"/>
        </a:xfrm>
      </p:grpSpPr>
      <p:sp>
        <p:nvSpPr>
          <p:cNvPr id="67" name="Google Shape;67;p98"/>
          <p:cNvSpPr txBox="1">
            <a:spLocks noGrp="1"/>
          </p:cNvSpPr>
          <p:nvPr>
            <p:ph type="title"/>
          </p:nvPr>
        </p:nvSpPr>
        <p:spPr>
          <a:xfrm>
            <a:off x="699900" y="2821263"/>
            <a:ext cx="4323000" cy="49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68" name="Google Shape;68;p98"/>
          <p:cNvSpPr txBox="1">
            <a:spLocks noGrp="1"/>
          </p:cNvSpPr>
          <p:nvPr>
            <p:ph type="subTitle" idx="1"/>
          </p:nvPr>
        </p:nvSpPr>
        <p:spPr>
          <a:xfrm>
            <a:off x="699900" y="1675902"/>
            <a:ext cx="5458200" cy="99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69" name="Google Shape;69;p9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0" name="Google Shape;70;p9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1" name="Google Shape;71;p9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72" name="Google Shape;72;p9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14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9" name="Google Shape;459;p14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60" name="Google Shape;460;p147"/>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14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63" name="Google Shape;463;p14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64" name="Google Shape;464;p1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5" name="Google Shape;465;p1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6" name="Google Shape;466;p14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7" name="Google Shape;467;p14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9"/>
          <p:cNvSpPr txBox="1">
            <a:spLocks noGrp="1"/>
          </p:cNvSpPr>
          <p:nvPr>
            <p:ph type="subTitle" idx="1"/>
          </p:nvPr>
        </p:nvSpPr>
        <p:spPr>
          <a:xfrm>
            <a:off x="895950" y="1682000"/>
            <a:ext cx="3847200" cy="23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75" name="Google Shape;75;p99"/>
          <p:cNvSpPr txBox="1">
            <a:spLocks noGrp="1"/>
          </p:cNvSpPr>
          <p:nvPr>
            <p:ph type="title"/>
          </p:nvPr>
        </p:nvSpPr>
        <p:spPr>
          <a:xfrm>
            <a:off x="713225" y="445025"/>
            <a:ext cx="5679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76" name="Google Shape;76;p9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7" name="Google Shape;77;p9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8" name="Google Shape;78;p9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79"/>
        <p:cNvGrpSpPr/>
        <p:nvPr/>
      </p:nvGrpSpPr>
      <p:grpSpPr>
        <a:xfrm>
          <a:off x="0" y="0"/>
          <a:ext cx="0" cy="0"/>
          <a:chOff x="0" y="0"/>
          <a:chExt cx="0" cy="0"/>
        </a:xfrm>
      </p:grpSpPr>
      <p:sp>
        <p:nvSpPr>
          <p:cNvPr id="80" name="Google Shape;80;p100"/>
          <p:cNvSpPr txBox="1">
            <a:spLocks noGrp="1"/>
          </p:cNvSpPr>
          <p:nvPr>
            <p:ph type="subTitle" idx="1"/>
          </p:nvPr>
        </p:nvSpPr>
        <p:spPr>
          <a:xfrm>
            <a:off x="2648400" y="1682000"/>
            <a:ext cx="3847200" cy="23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81" name="Google Shape;81;p100"/>
          <p:cNvSpPr txBox="1">
            <a:spLocks noGrp="1"/>
          </p:cNvSpPr>
          <p:nvPr>
            <p:ph type="title"/>
          </p:nvPr>
        </p:nvSpPr>
        <p:spPr>
          <a:xfrm>
            <a:off x="1732050" y="445025"/>
            <a:ext cx="5679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cxnSp>
        <p:nvCxnSpPr>
          <p:cNvPr id="82" name="Google Shape;82;p10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3" name="Google Shape;83;p10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4" name="Google Shape;84;p10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85" name="Google Shape;85;p10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86"/>
        <p:cNvGrpSpPr/>
        <p:nvPr/>
      </p:nvGrpSpPr>
      <p:grpSpPr>
        <a:xfrm>
          <a:off x="0" y="0"/>
          <a:ext cx="0" cy="0"/>
          <a:chOff x="0" y="0"/>
          <a:chExt cx="0" cy="0"/>
        </a:xfrm>
      </p:grpSpPr>
      <p:sp>
        <p:nvSpPr>
          <p:cNvPr id="87" name="Google Shape;87;p101"/>
          <p:cNvSpPr txBox="1">
            <a:spLocks noGrp="1"/>
          </p:cNvSpPr>
          <p:nvPr>
            <p:ph type="title"/>
          </p:nvPr>
        </p:nvSpPr>
        <p:spPr>
          <a:xfrm>
            <a:off x="1994850" y="1482825"/>
            <a:ext cx="5154300" cy="129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88" name="Google Shape;88;p101"/>
          <p:cNvSpPr txBox="1">
            <a:spLocks noGrp="1"/>
          </p:cNvSpPr>
          <p:nvPr>
            <p:ph type="subTitle" idx="1"/>
          </p:nvPr>
        </p:nvSpPr>
        <p:spPr>
          <a:xfrm>
            <a:off x="2299500" y="2972150"/>
            <a:ext cx="4545000" cy="5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89" name="Google Shape;89;p10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0" name="Google Shape;90;p10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91"/>
        <p:cNvGrpSpPr/>
        <p:nvPr/>
      </p:nvGrpSpPr>
      <p:grpSpPr>
        <a:xfrm>
          <a:off x="0" y="0"/>
          <a:ext cx="0" cy="0"/>
          <a:chOff x="0" y="0"/>
          <a:chExt cx="0" cy="0"/>
        </a:xfrm>
      </p:grpSpPr>
      <p:sp>
        <p:nvSpPr>
          <p:cNvPr id="92" name="Google Shape;92;p102"/>
          <p:cNvSpPr txBox="1">
            <a:spLocks noGrp="1"/>
          </p:cNvSpPr>
          <p:nvPr>
            <p:ph type="title"/>
          </p:nvPr>
        </p:nvSpPr>
        <p:spPr>
          <a:xfrm>
            <a:off x="3742850" y="1549875"/>
            <a:ext cx="4545000" cy="129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0"/>
              <a:buNone/>
              <a:defRPr sz="9000"/>
            </a:lvl1pPr>
            <a:lvl2pPr lvl="1" algn="l">
              <a:lnSpc>
                <a:spcPct val="100000"/>
              </a:lnSpc>
              <a:spcBef>
                <a:spcPts val="0"/>
              </a:spcBef>
              <a:spcAft>
                <a:spcPts val="0"/>
              </a:spcAft>
              <a:buSzPts val="9000"/>
              <a:buNone/>
              <a:defRPr sz="9000"/>
            </a:lvl2pPr>
            <a:lvl3pPr lvl="2" algn="l">
              <a:lnSpc>
                <a:spcPct val="100000"/>
              </a:lnSpc>
              <a:spcBef>
                <a:spcPts val="0"/>
              </a:spcBef>
              <a:spcAft>
                <a:spcPts val="0"/>
              </a:spcAft>
              <a:buSzPts val="9000"/>
              <a:buNone/>
              <a:defRPr sz="9000"/>
            </a:lvl3pPr>
            <a:lvl4pPr lvl="3" algn="l">
              <a:lnSpc>
                <a:spcPct val="100000"/>
              </a:lnSpc>
              <a:spcBef>
                <a:spcPts val="0"/>
              </a:spcBef>
              <a:spcAft>
                <a:spcPts val="0"/>
              </a:spcAft>
              <a:buSzPts val="9000"/>
              <a:buNone/>
              <a:defRPr sz="9000"/>
            </a:lvl4pPr>
            <a:lvl5pPr lvl="4" algn="l">
              <a:lnSpc>
                <a:spcPct val="100000"/>
              </a:lnSpc>
              <a:spcBef>
                <a:spcPts val="0"/>
              </a:spcBef>
              <a:spcAft>
                <a:spcPts val="0"/>
              </a:spcAft>
              <a:buSzPts val="9000"/>
              <a:buNone/>
              <a:defRPr sz="9000"/>
            </a:lvl5pPr>
            <a:lvl6pPr lvl="5" algn="l">
              <a:lnSpc>
                <a:spcPct val="100000"/>
              </a:lnSpc>
              <a:spcBef>
                <a:spcPts val="0"/>
              </a:spcBef>
              <a:spcAft>
                <a:spcPts val="0"/>
              </a:spcAft>
              <a:buSzPts val="9000"/>
              <a:buNone/>
              <a:defRPr sz="9000"/>
            </a:lvl6pPr>
            <a:lvl7pPr lvl="6" algn="l">
              <a:lnSpc>
                <a:spcPct val="100000"/>
              </a:lnSpc>
              <a:spcBef>
                <a:spcPts val="0"/>
              </a:spcBef>
              <a:spcAft>
                <a:spcPts val="0"/>
              </a:spcAft>
              <a:buSzPts val="9000"/>
              <a:buNone/>
              <a:defRPr sz="9000"/>
            </a:lvl7pPr>
            <a:lvl8pPr lvl="7" algn="l">
              <a:lnSpc>
                <a:spcPct val="100000"/>
              </a:lnSpc>
              <a:spcBef>
                <a:spcPts val="0"/>
              </a:spcBef>
              <a:spcAft>
                <a:spcPts val="0"/>
              </a:spcAft>
              <a:buSzPts val="9000"/>
              <a:buNone/>
              <a:defRPr sz="9000"/>
            </a:lvl8pPr>
            <a:lvl9pPr lvl="8" algn="l">
              <a:lnSpc>
                <a:spcPct val="100000"/>
              </a:lnSpc>
              <a:spcBef>
                <a:spcPts val="0"/>
              </a:spcBef>
              <a:spcAft>
                <a:spcPts val="0"/>
              </a:spcAft>
              <a:buSzPts val="9000"/>
              <a:buNone/>
              <a:defRPr sz="9000"/>
            </a:lvl9pPr>
          </a:lstStyle>
          <a:p>
            <a:endParaRPr/>
          </a:p>
        </p:txBody>
      </p:sp>
      <p:sp>
        <p:nvSpPr>
          <p:cNvPr id="93" name="Google Shape;93;p102"/>
          <p:cNvSpPr txBox="1">
            <a:spLocks noGrp="1"/>
          </p:cNvSpPr>
          <p:nvPr>
            <p:ph type="subTitle" idx="1"/>
          </p:nvPr>
        </p:nvSpPr>
        <p:spPr>
          <a:xfrm>
            <a:off x="3742850" y="3039213"/>
            <a:ext cx="4545000" cy="5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cxnSp>
        <p:nvCxnSpPr>
          <p:cNvPr id="94" name="Google Shape;94;p10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5" name="Google Shape;95;p10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6" name="Google Shape;96;p10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7" name="Google Shape;97;p10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8" name="Google Shape;98;p10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9" name="Google Shape;99;p10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endParaRPr/>
          </a:p>
        </p:txBody>
      </p:sp>
      <p:sp>
        <p:nvSpPr>
          <p:cNvPr id="7" name="Google Shape;7;p92"/>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1"/>
          <p:cNvSpPr txBox="1">
            <a:spLocks noGrp="1"/>
          </p:cNvSpPr>
          <p:nvPr>
            <p:ph type="title"/>
          </p:nvPr>
        </p:nvSpPr>
        <p:spPr>
          <a:xfrm>
            <a:off x="2714550" y="2439872"/>
            <a:ext cx="3714900" cy="81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Objective</a:t>
            </a:r>
            <a:endParaRPr/>
          </a:p>
        </p:txBody>
      </p:sp>
      <p:sp>
        <p:nvSpPr>
          <p:cNvPr id="480" name="Google Shape;480;p11"/>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
              <a:t>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227d86666a3_0_30"/>
          <p:cNvSpPr txBox="1">
            <a:spLocks noGrp="1"/>
          </p:cNvSpPr>
          <p:nvPr>
            <p:ph type="subTitle" idx="1"/>
          </p:nvPr>
        </p:nvSpPr>
        <p:spPr>
          <a:xfrm>
            <a:off x="324450" y="586350"/>
            <a:ext cx="8495100" cy="10773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SzPts val="2800"/>
              <a:buNone/>
            </a:pPr>
            <a:r>
              <a:rPr lang="en" sz="2900">
                <a:solidFill>
                  <a:schemeClr val="dk1"/>
                </a:solidFill>
                <a:latin typeface="EB Garamond"/>
                <a:ea typeface="EB Garamond"/>
                <a:cs typeface="EB Garamond"/>
                <a:sym typeface="EB Garamond"/>
              </a:rPr>
              <a:t>Using polyfit to fit the equilibrium curve into extract and raffinate curves</a:t>
            </a:r>
            <a:endParaRPr sz="3200">
              <a:solidFill>
                <a:schemeClr val="dk1"/>
              </a:solidFill>
              <a:latin typeface="EB Garamond"/>
              <a:ea typeface="EB Garamond"/>
              <a:cs typeface="EB Garamond"/>
              <a:sym typeface="EB Garamond"/>
            </a:endParaRPr>
          </a:p>
          <a:p>
            <a:pPr marL="0" lvl="0" indent="0" algn="l" rtl="0">
              <a:lnSpc>
                <a:spcPct val="100000"/>
              </a:lnSpc>
              <a:spcBef>
                <a:spcPts val="0"/>
              </a:spcBef>
              <a:spcAft>
                <a:spcPts val="1200"/>
              </a:spcAft>
              <a:buSzPts val="1800"/>
              <a:buNone/>
            </a:pPr>
            <a:endParaRPr/>
          </a:p>
        </p:txBody>
      </p:sp>
      <p:pic>
        <p:nvPicPr>
          <p:cNvPr id="532" name="Google Shape;532;g227d86666a3_0_30" descr="Text&#10;&#10;Description automatically generated"/>
          <p:cNvPicPr preferRelativeResize="0"/>
          <p:nvPr/>
        </p:nvPicPr>
        <p:blipFill rotWithShape="1">
          <a:blip r:embed="rId3">
            <a:alphaModFix/>
          </a:blip>
          <a:srcRect/>
          <a:stretch/>
        </p:blipFill>
        <p:spPr>
          <a:xfrm>
            <a:off x="1781000" y="1663650"/>
            <a:ext cx="5581975" cy="3111325"/>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227d86666a3_0_36"/>
          <p:cNvSpPr txBox="1">
            <a:spLocks noGrp="1"/>
          </p:cNvSpPr>
          <p:nvPr>
            <p:ph type="subTitle" idx="1"/>
          </p:nvPr>
        </p:nvSpPr>
        <p:spPr>
          <a:xfrm>
            <a:off x="324450" y="586350"/>
            <a:ext cx="8602500" cy="31560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SzPts val="3600"/>
              <a:buNone/>
            </a:pPr>
            <a:r>
              <a:rPr lang="en" sz="3000">
                <a:solidFill>
                  <a:schemeClr val="dk1"/>
                </a:solidFill>
                <a:latin typeface="EB Garamond"/>
                <a:ea typeface="EB Garamond"/>
                <a:cs typeface="EB Garamond"/>
                <a:sym typeface="EB Garamond"/>
              </a:rPr>
              <a:t>Finding coordinates at each stage using fzero function</a:t>
            </a:r>
            <a:endParaRPr sz="3000">
              <a:solidFill>
                <a:schemeClr val="dk1"/>
              </a:solidFill>
              <a:latin typeface="EB Garamond"/>
              <a:ea typeface="EB Garamond"/>
              <a:cs typeface="EB Garamond"/>
              <a:sym typeface="EB Garamond"/>
            </a:endParaRPr>
          </a:p>
          <a:p>
            <a:pPr marL="342900" lvl="0" indent="-321310" algn="l" rtl="0">
              <a:lnSpc>
                <a:spcPct val="110000"/>
              </a:lnSpc>
              <a:spcBef>
                <a:spcPts val="1000"/>
              </a:spcBef>
              <a:spcAft>
                <a:spcPts val="0"/>
              </a:spcAft>
              <a:buClr>
                <a:srgbClr val="758468"/>
              </a:buClr>
              <a:buSzPts val="1700"/>
              <a:buFont typeface="Arial"/>
              <a:buChar char="•"/>
            </a:pPr>
            <a:r>
              <a:rPr lang="en" sz="1700">
                <a:solidFill>
                  <a:schemeClr val="dk1"/>
                </a:solidFill>
                <a:latin typeface="EB Garamond"/>
                <a:ea typeface="EB Garamond"/>
                <a:cs typeface="EB Garamond"/>
                <a:sym typeface="EB Garamond"/>
              </a:rPr>
              <a:t>Using fzero we find the intersection point of the tie-line passing through the M(i) point with the extract and raffinate parts of the equilibrium curve.</a:t>
            </a:r>
            <a:endParaRPr sz="1700">
              <a:solidFill>
                <a:schemeClr val="dk1"/>
              </a:solidFill>
              <a:latin typeface="EB Garamond"/>
              <a:ea typeface="EB Garamond"/>
              <a:cs typeface="EB Garamond"/>
              <a:sym typeface="EB Garamond"/>
            </a:endParaRPr>
          </a:p>
          <a:p>
            <a:pPr marL="342900" lvl="0" indent="-321310" algn="l" rtl="0">
              <a:lnSpc>
                <a:spcPct val="110000"/>
              </a:lnSpc>
              <a:spcBef>
                <a:spcPts val="1000"/>
              </a:spcBef>
              <a:spcAft>
                <a:spcPts val="0"/>
              </a:spcAft>
              <a:buClr>
                <a:srgbClr val="758468"/>
              </a:buClr>
              <a:buSzPts val="1700"/>
              <a:buFont typeface="EB Garamond"/>
              <a:buChar char="•"/>
            </a:pPr>
            <a:r>
              <a:rPr lang="en" sz="1700">
                <a:solidFill>
                  <a:schemeClr val="dk1"/>
                </a:solidFill>
                <a:latin typeface="EB Garamond"/>
                <a:ea typeface="EB Garamond"/>
                <a:cs typeface="EB Garamond"/>
                <a:sym typeface="EB Garamond"/>
              </a:rPr>
              <a:t>We tried using fsolve but due to some issues in the solution range of fsolve we could not solve the equations. So, we switched to fzero</a:t>
            </a:r>
            <a:endParaRPr sz="1700">
              <a:solidFill>
                <a:schemeClr val="dk1"/>
              </a:solidFill>
              <a:latin typeface="EB Garamond"/>
              <a:ea typeface="EB Garamond"/>
              <a:cs typeface="EB Garamond"/>
              <a:sym typeface="EB Garamond"/>
            </a:endParaRPr>
          </a:p>
          <a:p>
            <a:pPr marL="342900" lvl="0" indent="-321310" algn="l" rtl="0">
              <a:lnSpc>
                <a:spcPct val="110000"/>
              </a:lnSpc>
              <a:spcBef>
                <a:spcPts val="1000"/>
              </a:spcBef>
              <a:spcAft>
                <a:spcPts val="0"/>
              </a:spcAft>
              <a:buClr>
                <a:srgbClr val="758468"/>
              </a:buClr>
              <a:buSzPts val="1700"/>
              <a:buFont typeface="EB Garamond"/>
              <a:buChar char="•"/>
            </a:pPr>
            <a:r>
              <a:rPr lang="en" sz="1700">
                <a:solidFill>
                  <a:schemeClr val="dk1"/>
                </a:solidFill>
                <a:latin typeface="EB Garamond"/>
                <a:ea typeface="EB Garamond"/>
                <a:cs typeface="EB Garamond"/>
                <a:sym typeface="EB Garamond"/>
              </a:rPr>
              <a:t>The fzero command is a function file. The algorithm, created by T. Dekker, uses a combination of bisection, secant, and inverse quadratic interpolation methods.</a:t>
            </a:r>
            <a:endParaRPr sz="1700">
              <a:solidFill>
                <a:schemeClr val="dk1"/>
              </a:solidFill>
              <a:latin typeface="EB Garamond"/>
              <a:ea typeface="EB Garamond"/>
              <a:cs typeface="EB Garamond"/>
              <a:sym typeface="EB Garamond"/>
            </a:endParaRPr>
          </a:p>
          <a:p>
            <a:pPr marL="342900" lvl="0" indent="-321310" algn="l" rtl="0">
              <a:lnSpc>
                <a:spcPct val="110000"/>
              </a:lnSpc>
              <a:spcBef>
                <a:spcPts val="1000"/>
              </a:spcBef>
              <a:spcAft>
                <a:spcPts val="0"/>
              </a:spcAft>
              <a:buClr>
                <a:srgbClr val="758468"/>
              </a:buClr>
              <a:buSzPts val="1700"/>
              <a:buFont typeface="EB Garamond"/>
              <a:buChar char="•"/>
            </a:pPr>
            <a:r>
              <a:rPr lang="en" sz="1700">
                <a:solidFill>
                  <a:schemeClr val="dk1"/>
                </a:solidFill>
                <a:latin typeface="EB Garamond"/>
                <a:ea typeface="EB Garamond"/>
                <a:cs typeface="EB Garamond"/>
                <a:sym typeface="EB Garamond"/>
              </a:rPr>
              <a:t>fzero syntax</a:t>
            </a:r>
            <a:endParaRPr sz="1700">
              <a:solidFill>
                <a:schemeClr val="dk1"/>
              </a:solidFill>
              <a:latin typeface="EB Garamond"/>
              <a:ea typeface="EB Garamond"/>
              <a:cs typeface="EB Garamond"/>
              <a:sym typeface="EB Garamond"/>
            </a:endParaRPr>
          </a:p>
          <a:p>
            <a:pPr marL="0" lvl="0" indent="0" algn="l" rtl="0">
              <a:lnSpc>
                <a:spcPct val="110000"/>
              </a:lnSpc>
              <a:spcBef>
                <a:spcPts val="1000"/>
              </a:spcBef>
              <a:spcAft>
                <a:spcPts val="0"/>
              </a:spcAft>
              <a:buClr>
                <a:schemeClr val="dk1"/>
              </a:buClr>
              <a:buSzPts val="2800"/>
              <a:buFont typeface="Arial"/>
              <a:buNone/>
            </a:pPr>
            <a:endParaRPr sz="1900">
              <a:solidFill>
                <a:schemeClr val="dk1"/>
              </a:solidFill>
              <a:latin typeface="EB Garamond"/>
              <a:ea typeface="EB Garamond"/>
              <a:cs typeface="EB Garamond"/>
              <a:sym typeface="EB Garamond"/>
            </a:endParaRPr>
          </a:p>
          <a:p>
            <a:pPr marL="0" lvl="0" indent="0" algn="l" rtl="0">
              <a:lnSpc>
                <a:spcPct val="100000"/>
              </a:lnSpc>
              <a:spcBef>
                <a:spcPts val="0"/>
              </a:spcBef>
              <a:spcAft>
                <a:spcPts val="1200"/>
              </a:spcAft>
              <a:buSzPts val="1800"/>
              <a:buNone/>
            </a:pPr>
            <a:endParaRPr sz="2200"/>
          </a:p>
        </p:txBody>
      </p:sp>
      <p:pic>
        <p:nvPicPr>
          <p:cNvPr id="538" name="Google Shape;538;g227d86666a3_0_36"/>
          <p:cNvPicPr preferRelativeResize="0"/>
          <p:nvPr/>
        </p:nvPicPr>
        <p:blipFill rotWithShape="1">
          <a:blip r:embed="rId3">
            <a:alphaModFix/>
          </a:blip>
          <a:srcRect/>
          <a:stretch/>
        </p:blipFill>
        <p:spPr>
          <a:xfrm>
            <a:off x="324451" y="3907926"/>
            <a:ext cx="8602500" cy="556581"/>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g227d86666a3_0_42"/>
          <p:cNvSpPr txBox="1">
            <a:spLocks noGrp="1"/>
          </p:cNvSpPr>
          <p:nvPr>
            <p:ph type="subTitle" idx="1"/>
          </p:nvPr>
        </p:nvSpPr>
        <p:spPr>
          <a:xfrm>
            <a:off x="324450" y="586350"/>
            <a:ext cx="8602500" cy="17814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SzPts val="3600"/>
              <a:buNone/>
            </a:pPr>
            <a:r>
              <a:rPr lang="en" sz="3000">
                <a:solidFill>
                  <a:schemeClr val="dk1"/>
                </a:solidFill>
                <a:latin typeface="EB Garamond"/>
                <a:ea typeface="EB Garamond"/>
                <a:cs typeface="EB Garamond"/>
                <a:sym typeface="EB Garamond"/>
              </a:rPr>
              <a:t>Cont…</a:t>
            </a:r>
            <a:endParaRPr sz="3000">
              <a:solidFill>
                <a:schemeClr val="dk1"/>
              </a:solidFill>
              <a:latin typeface="EB Garamond"/>
              <a:ea typeface="EB Garamond"/>
              <a:cs typeface="EB Garamond"/>
              <a:sym typeface="EB Garamond"/>
            </a:endParaRPr>
          </a:p>
          <a:p>
            <a:pPr marL="342900" lvl="0" indent="-321310" algn="l" rtl="0">
              <a:lnSpc>
                <a:spcPct val="110000"/>
              </a:lnSpc>
              <a:spcBef>
                <a:spcPts val="1000"/>
              </a:spcBef>
              <a:spcAft>
                <a:spcPts val="0"/>
              </a:spcAft>
              <a:buClr>
                <a:srgbClr val="758468"/>
              </a:buClr>
              <a:buSzPts val="1700"/>
              <a:buFont typeface="Arial"/>
              <a:buChar char="•"/>
            </a:pPr>
            <a:r>
              <a:rPr lang="en" sz="1700">
                <a:solidFill>
                  <a:schemeClr val="dk1"/>
                </a:solidFill>
                <a:latin typeface="EB Garamond"/>
                <a:ea typeface="EB Garamond"/>
                <a:cs typeface="EB Garamond"/>
                <a:sym typeface="EB Garamond"/>
              </a:rPr>
              <a:t>Creating separate functions in different .m files for using the fzero  for  raffinate and extract curves </a:t>
            </a:r>
            <a:r>
              <a:rPr lang="en" sz="2800" b="1">
                <a:solidFill>
                  <a:schemeClr val="dk1"/>
                </a:solidFill>
                <a:latin typeface="EB Garamond"/>
                <a:ea typeface="EB Garamond"/>
                <a:cs typeface="EB Garamond"/>
                <a:sym typeface="EB Garamond"/>
              </a:rPr>
              <a:t> </a:t>
            </a:r>
            <a:r>
              <a:rPr lang="en" sz="2200" b="1">
                <a:solidFill>
                  <a:schemeClr val="dk1"/>
                </a:solidFill>
                <a:latin typeface="EB Garamond"/>
                <a:ea typeface="EB Garamond"/>
                <a:cs typeface="EB Garamond"/>
                <a:sym typeface="EB Garamond"/>
              </a:rPr>
              <a:t>  raffinate_function                                       extract_function</a:t>
            </a:r>
            <a:endParaRPr sz="2200" b="1">
              <a:solidFill>
                <a:schemeClr val="dk1"/>
              </a:solidFill>
              <a:latin typeface="EB Garamond"/>
              <a:ea typeface="EB Garamond"/>
              <a:cs typeface="EB Garamond"/>
              <a:sym typeface="EB Garamond"/>
            </a:endParaRPr>
          </a:p>
        </p:txBody>
      </p:sp>
      <p:pic>
        <p:nvPicPr>
          <p:cNvPr id="544" name="Google Shape;544;g227d86666a3_0_42"/>
          <p:cNvPicPr preferRelativeResize="0"/>
          <p:nvPr/>
        </p:nvPicPr>
        <p:blipFill rotWithShape="1">
          <a:blip r:embed="rId3">
            <a:alphaModFix/>
          </a:blip>
          <a:srcRect l="17904" t="34830" r="53426" b="38704"/>
          <a:stretch/>
        </p:blipFill>
        <p:spPr>
          <a:xfrm>
            <a:off x="685550" y="2199975"/>
            <a:ext cx="2750151" cy="2349026"/>
          </a:xfrm>
          <a:prstGeom prst="rect">
            <a:avLst/>
          </a:prstGeom>
          <a:noFill/>
          <a:ln>
            <a:noFill/>
          </a:ln>
          <a:effectLst>
            <a:outerShdw blurRad="190500" algn="tl" rotWithShape="0">
              <a:srgbClr val="000000">
                <a:alpha val="69800"/>
              </a:srgbClr>
            </a:outerShdw>
          </a:effectLst>
        </p:spPr>
      </p:pic>
      <p:pic>
        <p:nvPicPr>
          <p:cNvPr id="545" name="Google Shape;545;g227d86666a3_0_42"/>
          <p:cNvPicPr preferRelativeResize="0"/>
          <p:nvPr/>
        </p:nvPicPr>
        <p:blipFill rotWithShape="1">
          <a:blip r:embed="rId3">
            <a:alphaModFix/>
          </a:blip>
          <a:srcRect l="17926" t="59282" r="52280" b="17398"/>
          <a:stretch/>
        </p:blipFill>
        <p:spPr>
          <a:xfrm>
            <a:off x="5148225" y="2199975"/>
            <a:ext cx="2799849" cy="2349026"/>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227d86666a3_0_49"/>
          <p:cNvSpPr txBox="1">
            <a:spLocks noGrp="1"/>
          </p:cNvSpPr>
          <p:nvPr>
            <p:ph type="subTitle" idx="1"/>
          </p:nvPr>
        </p:nvSpPr>
        <p:spPr>
          <a:xfrm>
            <a:off x="324450" y="586350"/>
            <a:ext cx="8602500" cy="17814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SzPts val="3600"/>
              <a:buNone/>
            </a:pPr>
            <a:r>
              <a:rPr lang="en" sz="3000">
                <a:solidFill>
                  <a:schemeClr val="dk1"/>
                </a:solidFill>
                <a:latin typeface="EB Garamond"/>
                <a:ea typeface="EB Garamond"/>
                <a:cs typeface="EB Garamond"/>
                <a:sym typeface="EB Garamond"/>
              </a:rPr>
              <a:t>Cont…</a:t>
            </a:r>
            <a:endParaRPr sz="3000">
              <a:solidFill>
                <a:schemeClr val="dk1"/>
              </a:solidFill>
              <a:latin typeface="EB Garamond"/>
              <a:ea typeface="EB Garamond"/>
              <a:cs typeface="EB Garamond"/>
              <a:sym typeface="EB Garamond"/>
            </a:endParaRPr>
          </a:p>
          <a:p>
            <a:pPr marL="342900" lvl="0" indent="-321310" algn="l" rtl="0">
              <a:lnSpc>
                <a:spcPct val="110000"/>
              </a:lnSpc>
              <a:spcBef>
                <a:spcPts val="1000"/>
              </a:spcBef>
              <a:spcAft>
                <a:spcPts val="0"/>
              </a:spcAft>
              <a:buClr>
                <a:srgbClr val="758468"/>
              </a:buClr>
              <a:buSzPts val="1700"/>
              <a:buFont typeface="Arial"/>
              <a:buChar char="•"/>
            </a:pPr>
            <a:r>
              <a:rPr lang="en" sz="1700">
                <a:solidFill>
                  <a:schemeClr val="dk1"/>
                </a:solidFill>
                <a:latin typeface="EB Garamond"/>
                <a:ea typeface="EB Garamond"/>
                <a:cs typeface="EB Garamond"/>
                <a:sym typeface="EB Garamond"/>
              </a:rPr>
              <a:t>Using the functions created in the last slide in the main code</a:t>
            </a:r>
            <a:endParaRPr sz="2200" b="1">
              <a:solidFill>
                <a:schemeClr val="dk1"/>
              </a:solidFill>
              <a:latin typeface="EB Garamond"/>
              <a:ea typeface="EB Garamond"/>
              <a:cs typeface="EB Garamond"/>
              <a:sym typeface="EB Garamond"/>
            </a:endParaRPr>
          </a:p>
        </p:txBody>
      </p:sp>
      <p:pic>
        <p:nvPicPr>
          <p:cNvPr id="551" name="Google Shape;551;g227d86666a3_0_49"/>
          <p:cNvPicPr preferRelativeResize="0"/>
          <p:nvPr/>
        </p:nvPicPr>
        <p:blipFill rotWithShape="1">
          <a:blip r:embed="rId3">
            <a:alphaModFix/>
          </a:blip>
          <a:srcRect l="18142" t="32465" r="31656" b="45158"/>
          <a:stretch/>
        </p:blipFill>
        <p:spPr>
          <a:xfrm>
            <a:off x="847624" y="1893175"/>
            <a:ext cx="7448750" cy="2402200"/>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227d86666a3_0_8"/>
          <p:cNvSpPr txBox="1">
            <a:spLocks noGrp="1"/>
          </p:cNvSpPr>
          <p:nvPr>
            <p:ph type="title"/>
          </p:nvPr>
        </p:nvSpPr>
        <p:spPr>
          <a:xfrm>
            <a:off x="1779000" y="2480475"/>
            <a:ext cx="5586000" cy="81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Code Explanation</a:t>
            </a:r>
            <a:endParaRPr/>
          </a:p>
        </p:txBody>
      </p:sp>
      <p:sp>
        <p:nvSpPr>
          <p:cNvPr id="557" name="Google Shape;557;g227d86666a3_0_8"/>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
              <a:t>05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g227d86666a3_0_70"/>
          <p:cNvPicPr preferRelativeResize="0"/>
          <p:nvPr/>
        </p:nvPicPr>
        <p:blipFill>
          <a:blip r:embed="rId3">
            <a:alphaModFix amt="17000"/>
          </a:blip>
          <a:stretch>
            <a:fillRect/>
          </a:stretch>
        </p:blipFill>
        <p:spPr>
          <a:xfrm>
            <a:off x="2129625" y="7"/>
            <a:ext cx="7014376" cy="1674675"/>
          </a:xfrm>
          <a:prstGeom prst="rect">
            <a:avLst/>
          </a:prstGeom>
          <a:noFill/>
          <a:ln>
            <a:noFill/>
          </a:ln>
          <a:effectLst>
            <a:outerShdw blurRad="57150" dist="19050" dir="5400000" algn="bl" rotWithShape="0">
              <a:srgbClr val="000000">
                <a:alpha val="50000"/>
              </a:srgbClr>
            </a:outerShdw>
          </a:effectLst>
        </p:spPr>
      </p:pic>
      <p:sp>
        <p:nvSpPr>
          <p:cNvPr id="563" name="Google Shape;563;g227d86666a3_0_70"/>
          <p:cNvSpPr txBox="1">
            <a:spLocks noGrp="1"/>
          </p:cNvSpPr>
          <p:nvPr>
            <p:ph type="subTitle" idx="1"/>
          </p:nvPr>
        </p:nvSpPr>
        <p:spPr>
          <a:xfrm>
            <a:off x="324450" y="586350"/>
            <a:ext cx="8602500" cy="31560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SzPts val="3600"/>
              <a:buNone/>
            </a:pPr>
            <a:r>
              <a:rPr lang="en" sz="3300" b="1">
                <a:solidFill>
                  <a:schemeClr val="dk1"/>
                </a:solidFill>
                <a:latin typeface="EB Garamond"/>
                <a:ea typeface="EB Garamond"/>
                <a:cs typeface="EB Garamond"/>
                <a:sym typeface="EB Garamond"/>
              </a:rPr>
              <a:t>crosscurrent_Fsolve_func</a:t>
            </a:r>
            <a:endParaRPr sz="3300" b="1">
              <a:solidFill>
                <a:schemeClr val="dk1"/>
              </a:solidFill>
              <a:latin typeface="EB Garamond"/>
              <a:ea typeface="EB Garamond"/>
              <a:cs typeface="EB Garamond"/>
              <a:sym typeface="EB Garamond"/>
            </a:endParaRPr>
          </a:p>
          <a:p>
            <a:pPr marL="457200" lvl="0" indent="-323850" algn="l" rtl="0">
              <a:lnSpc>
                <a:spcPct val="100000"/>
              </a:lnSpc>
              <a:spcBef>
                <a:spcPts val="0"/>
              </a:spcBef>
              <a:spcAft>
                <a:spcPts val="0"/>
              </a:spcAft>
              <a:buSzPts val="1500"/>
              <a:buFont typeface="EB Garamond"/>
              <a:buChar char="●"/>
            </a:pPr>
            <a:r>
              <a:rPr lang="en" sz="1500">
                <a:latin typeface="EB Garamond"/>
                <a:ea typeface="EB Garamond"/>
                <a:cs typeface="EB Garamond"/>
                <a:sym typeface="EB Garamond"/>
              </a:rPr>
              <a:t>Setting up the values of  concentrations of B and C in the feed and solvent</a:t>
            </a:r>
            <a:endParaRPr sz="1500">
              <a:latin typeface="EB Garamond"/>
              <a:ea typeface="EB Garamond"/>
              <a:cs typeface="EB Garamond"/>
              <a:sym typeface="EB Garamond"/>
            </a:endParaRPr>
          </a:p>
          <a:p>
            <a:pPr marL="457200" lvl="0" indent="-323850" algn="l" rtl="0">
              <a:lnSpc>
                <a:spcPct val="100000"/>
              </a:lnSpc>
              <a:spcBef>
                <a:spcPts val="0"/>
              </a:spcBef>
              <a:spcAft>
                <a:spcPts val="0"/>
              </a:spcAft>
              <a:buSzPts val="1500"/>
              <a:buFont typeface="EB Garamond"/>
              <a:buChar char="●"/>
            </a:pPr>
            <a:r>
              <a:rPr lang="en" sz="1500">
                <a:latin typeface="EB Garamond"/>
                <a:ea typeface="EB Garamond"/>
                <a:cs typeface="EB Garamond"/>
                <a:sym typeface="EB Garamond"/>
              </a:rPr>
              <a:t>Conc of B and C can be changed according to the need of the user</a:t>
            </a:r>
            <a:endParaRPr sz="1500">
              <a:latin typeface="EB Garamond"/>
              <a:ea typeface="EB Garamond"/>
              <a:cs typeface="EB Garamond"/>
              <a:sym typeface="EB Garamond"/>
            </a:endParaRPr>
          </a:p>
          <a:p>
            <a:pPr marL="457200" lvl="0" indent="-323850" algn="l" rtl="0">
              <a:lnSpc>
                <a:spcPct val="100000"/>
              </a:lnSpc>
              <a:spcBef>
                <a:spcPts val="0"/>
              </a:spcBef>
              <a:spcAft>
                <a:spcPts val="0"/>
              </a:spcAft>
              <a:buSzPts val="1500"/>
              <a:buFont typeface="EB Garamond"/>
              <a:buChar char="●"/>
            </a:pPr>
            <a:r>
              <a:rPr lang="en" sz="1500">
                <a:latin typeface="EB Garamond"/>
                <a:ea typeface="EB Garamond"/>
                <a:cs typeface="EB Garamond"/>
                <a:sym typeface="EB Garamond"/>
              </a:rPr>
              <a:t>Amount of solute, feed and number of stages is given as the input to this function</a:t>
            </a:r>
            <a:endParaRPr sz="1500">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pic>
        <p:nvPicPr>
          <p:cNvPr id="564" name="Google Shape;564;g227d86666a3_0_70"/>
          <p:cNvPicPr preferRelativeResize="0"/>
          <p:nvPr/>
        </p:nvPicPr>
        <p:blipFill rotWithShape="1">
          <a:blip r:embed="rId4">
            <a:alphaModFix/>
          </a:blip>
          <a:srcRect t="5571"/>
          <a:stretch/>
        </p:blipFill>
        <p:spPr>
          <a:xfrm>
            <a:off x="1450063" y="2057400"/>
            <a:ext cx="6243875" cy="2257575"/>
          </a:xfrm>
          <a:prstGeom prst="rect">
            <a:avLst/>
          </a:prstGeom>
          <a:noFill/>
          <a:ln w="19050" cap="flat" cmpd="sng">
            <a:solidFill>
              <a:schemeClr val="dk2"/>
            </a:solidFill>
            <a:prstDash val="solid"/>
            <a:round/>
            <a:headEnd type="none" w="sm" len="sm"/>
            <a:tailEnd type="none" w="sm" len="sm"/>
          </a:ln>
        </p:spPr>
      </p:pic>
      <p:sp>
        <p:nvSpPr>
          <p:cNvPr id="565" name="Google Shape;565;g227d86666a3_0_70"/>
          <p:cNvSpPr/>
          <p:nvPr/>
        </p:nvSpPr>
        <p:spPr>
          <a:xfrm>
            <a:off x="4308900" y="43730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1042f80867_0_5"/>
          <p:cNvSpPr txBox="1">
            <a:spLocks noGrp="1"/>
          </p:cNvSpPr>
          <p:nvPr>
            <p:ph type="subTitle" idx="1"/>
          </p:nvPr>
        </p:nvSpPr>
        <p:spPr>
          <a:xfrm>
            <a:off x="324450" y="967350"/>
            <a:ext cx="8602500" cy="7143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chemeClr val="dk1"/>
                </a:solidFill>
                <a:latin typeface="EB Garamond"/>
                <a:ea typeface="EB Garamond"/>
                <a:cs typeface="EB Garamond"/>
                <a:sym typeface="EB Garamond"/>
              </a:rPr>
              <a:t>Drawing the LLE curve which is broken down into raffinate and extract curves based on the given equilibrium data</a:t>
            </a:r>
            <a:endParaRPr sz="1500"/>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
        <p:nvSpPr>
          <p:cNvPr id="571" name="Google Shape;571;g21042f80867_0_5"/>
          <p:cNvSpPr/>
          <p:nvPr/>
        </p:nvSpPr>
        <p:spPr>
          <a:xfrm>
            <a:off x="4308900" y="42206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g21042f80867_0_5"/>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3" name="Google Shape;573;g21042f80867_0_5"/>
          <p:cNvPicPr preferRelativeResize="0"/>
          <p:nvPr/>
        </p:nvPicPr>
        <p:blipFill>
          <a:blip r:embed="rId3">
            <a:alphaModFix/>
          </a:blip>
          <a:stretch>
            <a:fillRect/>
          </a:stretch>
        </p:blipFill>
        <p:spPr>
          <a:xfrm>
            <a:off x="1609849" y="1681650"/>
            <a:ext cx="5692400" cy="2136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21042f80867_0_21"/>
          <p:cNvSpPr txBox="1">
            <a:spLocks noGrp="1"/>
          </p:cNvSpPr>
          <p:nvPr>
            <p:ph type="subTitle" idx="1"/>
          </p:nvPr>
        </p:nvSpPr>
        <p:spPr>
          <a:xfrm>
            <a:off x="1165100" y="1100075"/>
            <a:ext cx="3936300" cy="26874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chemeClr val="dk1"/>
                </a:solidFill>
                <a:latin typeface="EB Garamond"/>
                <a:ea typeface="EB Garamond"/>
                <a:cs typeface="EB Garamond"/>
                <a:sym typeface="EB Garamond"/>
              </a:rPr>
              <a:t>Since only y coordinates of tie lines are given we found the x coordinates from interpolation from the given equilibrium data using interp1 function</a:t>
            </a:r>
            <a:endParaRPr sz="1500">
              <a:solidFill>
                <a:schemeClr val="dk1"/>
              </a:solidFill>
              <a:latin typeface="EB Garamond"/>
              <a:ea typeface="EB Garamond"/>
              <a:cs typeface="EB Garamond"/>
              <a:sym typeface="EB Garamond"/>
            </a:endParaRPr>
          </a:p>
          <a:p>
            <a:pPr marL="457200" lvl="0" indent="0" algn="l" rtl="0">
              <a:lnSpc>
                <a:spcPct val="100000"/>
              </a:lnSpc>
              <a:spcBef>
                <a:spcPts val="1200"/>
              </a:spcBef>
              <a:spcAft>
                <a:spcPts val="0"/>
              </a:spcAft>
              <a:buNone/>
            </a:pPr>
            <a:endParaRPr sz="1500">
              <a:solidFill>
                <a:schemeClr val="dk1"/>
              </a:solidFill>
              <a:latin typeface="EB Garamond"/>
              <a:ea typeface="EB Garamond"/>
              <a:cs typeface="EB Garamond"/>
              <a:sym typeface="EB Garamond"/>
            </a:endParaRPr>
          </a:p>
          <a:p>
            <a:pPr marL="457200" lvl="0" indent="-323850" algn="l" rtl="0">
              <a:lnSpc>
                <a:spcPct val="100000"/>
              </a:lnSpc>
              <a:spcBef>
                <a:spcPts val="120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After that since all the coordinates of the tie lines are known, we calculated the slope of each tie line</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
        <p:nvSpPr>
          <p:cNvPr id="579" name="Google Shape;579;g21042f80867_0_21"/>
          <p:cNvSpPr/>
          <p:nvPr/>
        </p:nvSpPr>
        <p:spPr>
          <a:xfrm>
            <a:off x="4308900" y="43730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g21042f80867_0_21"/>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1" name="Google Shape;581;g21042f80867_0_21"/>
          <p:cNvPicPr preferRelativeResize="0"/>
          <p:nvPr/>
        </p:nvPicPr>
        <p:blipFill>
          <a:blip r:embed="rId3">
            <a:alphaModFix/>
          </a:blip>
          <a:stretch>
            <a:fillRect/>
          </a:stretch>
        </p:blipFill>
        <p:spPr>
          <a:xfrm>
            <a:off x="5305225" y="343525"/>
            <a:ext cx="3667098" cy="445645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Google Shape;586;g21042f80867_0_13"/>
          <p:cNvPicPr preferRelativeResize="0"/>
          <p:nvPr/>
        </p:nvPicPr>
        <p:blipFill>
          <a:blip r:embed="rId3">
            <a:alphaModFix amt="52000"/>
          </a:blip>
          <a:stretch>
            <a:fillRect/>
          </a:stretch>
        </p:blipFill>
        <p:spPr>
          <a:xfrm>
            <a:off x="-77581" y="1239319"/>
            <a:ext cx="3069575" cy="2260450"/>
          </a:xfrm>
          <a:prstGeom prst="rect">
            <a:avLst/>
          </a:prstGeom>
          <a:noFill/>
          <a:ln>
            <a:noFill/>
          </a:ln>
        </p:spPr>
      </p:pic>
      <p:sp>
        <p:nvSpPr>
          <p:cNvPr id="587" name="Google Shape;587;g21042f80867_0_13"/>
          <p:cNvSpPr txBox="1">
            <a:spLocks noGrp="1"/>
          </p:cNvSpPr>
          <p:nvPr>
            <p:ph type="subTitle" idx="1"/>
          </p:nvPr>
        </p:nvSpPr>
        <p:spPr>
          <a:xfrm>
            <a:off x="2557375" y="889900"/>
            <a:ext cx="2859900" cy="32625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chemeClr val="dk1"/>
                </a:solidFill>
                <a:latin typeface="EB Garamond"/>
                <a:ea typeface="EB Garamond"/>
                <a:cs typeface="EB Garamond"/>
                <a:sym typeface="EB Garamond"/>
              </a:rPr>
              <a:t>Initialising the variables which change their values for every stage like the coordinates of mixture, extract and raffinate points and their concentrations and amounts, slope of the tie line through the mixture point, etc.,</a:t>
            </a:r>
            <a:endParaRPr sz="1500">
              <a:solidFill>
                <a:schemeClr val="dk1"/>
              </a:solidFill>
              <a:latin typeface="EB Garamond"/>
              <a:ea typeface="EB Garamond"/>
              <a:cs typeface="EB Garamond"/>
              <a:sym typeface="EB Garamond"/>
            </a:endParaRPr>
          </a:p>
          <a:p>
            <a:pPr marL="457200" lvl="0" indent="0" algn="l" rtl="0">
              <a:lnSpc>
                <a:spcPct val="100000"/>
              </a:lnSpc>
              <a:spcBef>
                <a:spcPts val="1200"/>
              </a:spcBef>
              <a:spcAft>
                <a:spcPts val="0"/>
              </a:spcAft>
              <a:buNone/>
            </a:pPr>
            <a:endParaRPr sz="1500">
              <a:solidFill>
                <a:schemeClr val="dk1"/>
              </a:solidFill>
              <a:latin typeface="EB Garamond"/>
              <a:ea typeface="EB Garamond"/>
              <a:cs typeface="EB Garamond"/>
              <a:sym typeface="EB Garamond"/>
            </a:endParaRPr>
          </a:p>
          <a:p>
            <a:pPr marL="457200" lvl="0" indent="-323850" algn="l" rtl="0">
              <a:lnSpc>
                <a:spcPct val="100000"/>
              </a:lnSpc>
              <a:spcBef>
                <a:spcPts val="120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Fitting the extract and raffinate curves into a polynomials of degree 6 and 5</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
        <p:nvSpPr>
          <p:cNvPr id="588" name="Google Shape;588;g21042f80867_0_13"/>
          <p:cNvSpPr/>
          <p:nvPr/>
        </p:nvSpPr>
        <p:spPr>
          <a:xfrm>
            <a:off x="4308900" y="43730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g21042f80867_0_13"/>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0" name="Google Shape;590;g21042f80867_0_13"/>
          <p:cNvPicPr preferRelativeResize="0"/>
          <p:nvPr/>
        </p:nvPicPr>
        <p:blipFill>
          <a:blip r:embed="rId4">
            <a:alphaModFix/>
          </a:blip>
          <a:stretch>
            <a:fillRect/>
          </a:stretch>
        </p:blipFill>
        <p:spPr>
          <a:xfrm>
            <a:off x="5596775" y="429775"/>
            <a:ext cx="2353300" cy="42839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21042f80867_0_29"/>
          <p:cNvSpPr txBox="1">
            <a:spLocks noGrp="1"/>
          </p:cNvSpPr>
          <p:nvPr>
            <p:ph type="subTitle" idx="1"/>
          </p:nvPr>
        </p:nvSpPr>
        <p:spPr>
          <a:xfrm>
            <a:off x="234500" y="698850"/>
            <a:ext cx="3417900" cy="3745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sz="1700">
                <a:solidFill>
                  <a:schemeClr val="dk1"/>
                </a:solidFill>
                <a:latin typeface="EB Garamond"/>
                <a:ea typeface="EB Garamond"/>
                <a:cs typeface="EB Garamond"/>
                <a:sym typeface="EB Garamond"/>
              </a:rPr>
              <a:t>Creating a for loop which runs n = stages times </a:t>
            </a:r>
            <a:endParaRPr sz="1700">
              <a:solidFill>
                <a:schemeClr val="dk1"/>
              </a:solidFill>
              <a:latin typeface="EB Garamond"/>
              <a:ea typeface="EB Garamond"/>
              <a:cs typeface="EB Garamond"/>
              <a:sym typeface="EB Garamond"/>
            </a:endParaRPr>
          </a:p>
          <a:p>
            <a:pPr marL="457200" lvl="0" indent="-323850" algn="l" rtl="0">
              <a:lnSpc>
                <a:spcPct val="100000"/>
              </a:lnSpc>
              <a:spcBef>
                <a:spcPts val="120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First we found the M (conc and coords) at each stage</a:t>
            </a:r>
            <a:endParaRPr sz="1500">
              <a:solidFill>
                <a:schemeClr val="dk1"/>
              </a:solidFill>
              <a:latin typeface="EB Garamond"/>
              <a:ea typeface="EB Garamond"/>
              <a:cs typeface="EB Garamond"/>
              <a:sym typeface="EB Garamond"/>
            </a:endParaRPr>
          </a:p>
          <a:p>
            <a:pPr marL="457200" lvl="0" indent="-323850" algn="l" rtl="0">
              <a:lnSpc>
                <a:spcPct val="100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Then, found in which of the given tie lines does the M point fall and interpolated the slope from those 2 given tie lines</a:t>
            </a:r>
            <a:endParaRPr sz="1500">
              <a:solidFill>
                <a:schemeClr val="dk1"/>
              </a:solidFill>
              <a:latin typeface="EB Garamond"/>
              <a:ea typeface="EB Garamond"/>
              <a:cs typeface="EB Garamond"/>
              <a:sym typeface="EB Garamond"/>
            </a:endParaRPr>
          </a:p>
          <a:p>
            <a:pPr marL="457200" lvl="0" indent="-323850" algn="l" rtl="0">
              <a:lnSpc>
                <a:spcPct val="100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After which we found R and E - conc and coords using fzero function </a:t>
            </a:r>
            <a:endParaRPr sz="1500">
              <a:solidFill>
                <a:schemeClr val="dk1"/>
              </a:solidFill>
              <a:latin typeface="EB Garamond"/>
              <a:ea typeface="EB Garamond"/>
              <a:cs typeface="EB Garamond"/>
              <a:sym typeface="EB Garamond"/>
            </a:endParaRPr>
          </a:p>
          <a:p>
            <a:pPr marL="457200" lvl="0" indent="-323850" algn="l" rtl="0">
              <a:lnSpc>
                <a:spcPct val="100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Finally set the conc of raffinate = feed for the next stage</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None/>
            </a:pPr>
            <a:endParaRPr sz="1500">
              <a:solidFill>
                <a:schemeClr val="dk1"/>
              </a:solidFill>
              <a:latin typeface="EB Garamond"/>
              <a:ea typeface="EB Garamond"/>
              <a:cs typeface="EB Garamond"/>
              <a:sym typeface="EB Garamond"/>
            </a:endParaRPr>
          </a:p>
        </p:txBody>
      </p:sp>
      <p:pic>
        <p:nvPicPr>
          <p:cNvPr id="596" name="Google Shape;596;g21042f80867_0_29"/>
          <p:cNvPicPr preferRelativeResize="0"/>
          <p:nvPr/>
        </p:nvPicPr>
        <p:blipFill>
          <a:blip r:embed="rId3">
            <a:alphaModFix/>
          </a:blip>
          <a:stretch>
            <a:fillRect/>
          </a:stretch>
        </p:blipFill>
        <p:spPr>
          <a:xfrm>
            <a:off x="3758100" y="508313"/>
            <a:ext cx="5309689" cy="4215375"/>
          </a:xfrm>
          <a:prstGeom prst="rect">
            <a:avLst/>
          </a:prstGeom>
          <a:noFill/>
          <a:ln w="19050" cap="flat" cmpd="sng">
            <a:solidFill>
              <a:schemeClr val="dk2"/>
            </a:solidFill>
            <a:prstDash val="solid"/>
            <a:round/>
            <a:headEnd type="none" w="sm" len="sm"/>
            <a:tailEnd type="none" w="sm" len="sm"/>
          </a:ln>
        </p:spPr>
      </p:pic>
      <p:sp>
        <p:nvSpPr>
          <p:cNvPr id="597" name="Google Shape;597;g21042f80867_0_29"/>
          <p:cNvSpPr/>
          <p:nvPr/>
        </p:nvSpPr>
        <p:spPr>
          <a:xfrm>
            <a:off x="4308900" y="44111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g21042f80867_0_29"/>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
          <p:cNvSpPr txBox="1">
            <a:spLocks noGrp="1"/>
          </p:cNvSpPr>
          <p:nvPr>
            <p:ph type="subTitle" idx="1"/>
          </p:nvPr>
        </p:nvSpPr>
        <p:spPr>
          <a:xfrm>
            <a:off x="865200" y="1147850"/>
            <a:ext cx="7413600" cy="26949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1000"/>
              </a:spcBef>
              <a:spcAft>
                <a:spcPts val="0"/>
              </a:spcAft>
              <a:buSzPts val="1500"/>
              <a:buChar char="●"/>
            </a:pPr>
            <a:r>
              <a:rPr lang="en" sz="1500"/>
              <a:t>To create a digital twin of multistage crosscurrent liquid - liquid extraction using right angle triangle method in MATLAB</a:t>
            </a:r>
            <a:endParaRPr sz="1500"/>
          </a:p>
          <a:p>
            <a:pPr marL="914400" lvl="1" indent="-323850" algn="l" rtl="0">
              <a:lnSpc>
                <a:spcPct val="100000"/>
              </a:lnSpc>
              <a:spcBef>
                <a:spcPts val="0"/>
              </a:spcBef>
              <a:spcAft>
                <a:spcPts val="0"/>
              </a:spcAft>
              <a:buSzPts val="1500"/>
              <a:buChar char="○"/>
            </a:pPr>
            <a:r>
              <a:rPr lang="en" sz="1500"/>
              <a:t>A simulation framework using solvers present in MATLAB</a:t>
            </a:r>
            <a:endParaRPr sz="1500"/>
          </a:p>
          <a:p>
            <a:pPr marL="457200" lvl="0" indent="-323850" algn="l" rtl="0">
              <a:lnSpc>
                <a:spcPct val="100000"/>
              </a:lnSpc>
              <a:spcBef>
                <a:spcPts val="0"/>
              </a:spcBef>
              <a:spcAft>
                <a:spcPts val="0"/>
              </a:spcAft>
              <a:buSzPts val="1500"/>
              <a:buChar char="●"/>
            </a:pPr>
            <a:r>
              <a:rPr lang="en" sz="1500"/>
              <a:t> Also to create a graphical user interface so that various equilibrium data can be entered after choosing crosscurrent LLE</a:t>
            </a:r>
            <a:endParaRPr sz="1500"/>
          </a:p>
          <a:p>
            <a:pPr marL="457200" lvl="0" indent="-323850" algn="l" rtl="0">
              <a:lnSpc>
                <a:spcPct val="100000"/>
              </a:lnSpc>
              <a:spcBef>
                <a:spcPts val="0"/>
              </a:spcBef>
              <a:spcAft>
                <a:spcPts val="0"/>
              </a:spcAft>
              <a:buSzPts val="1500"/>
              <a:buChar char="●"/>
            </a:pPr>
            <a:r>
              <a:rPr lang="en" sz="1500"/>
              <a:t>To plot</a:t>
            </a:r>
            <a:endParaRPr sz="1500"/>
          </a:p>
          <a:p>
            <a:pPr marL="914400" lvl="1" indent="-323850" algn="l" rtl="0">
              <a:lnSpc>
                <a:spcPct val="100000"/>
              </a:lnSpc>
              <a:spcBef>
                <a:spcPts val="0"/>
              </a:spcBef>
              <a:spcAft>
                <a:spcPts val="0"/>
              </a:spcAft>
              <a:buClr>
                <a:schemeClr val="dk1"/>
              </a:buClr>
              <a:buSzPts val="1500"/>
              <a:buChar char="○"/>
            </a:pPr>
            <a:r>
              <a:rPr lang="en" sz="1500">
                <a:solidFill>
                  <a:schemeClr val="dk1"/>
                </a:solidFill>
              </a:rPr>
              <a:t>Extract vs composition for each stage</a:t>
            </a:r>
            <a:endParaRPr sz="1500">
              <a:solidFill>
                <a:schemeClr val="dk1"/>
              </a:solidFill>
            </a:endParaRPr>
          </a:p>
          <a:p>
            <a:pPr marL="914400" lvl="1" indent="-323850" algn="l" rtl="0">
              <a:lnSpc>
                <a:spcPct val="100000"/>
              </a:lnSpc>
              <a:spcBef>
                <a:spcPts val="0"/>
              </a:spcBef>
              <a:spcAft>
                <a:spcPts val="0"/>
              </a:spcAft>
              <a:buClr>
                <a:schemeClr val="dk1"/>
              </a:buClr>
              <a:buSzPts val="1500"/>
              <a:buChar char="○"/>
            </a:pPr>
            <a:r>
              <a:rPr lang="en" sz="1500">
                <a:solidFill>
                  <a:schemeClr val="dk1"/>
                </a:solidFill>
              </a:rPr>
              <a:t>Percentage removal at each stage</a:t>
            </a:r>
            <a:endParaRPr sz="1500">
              <a:solidFill>
                <a:schemeClr val="dk1"/>
              </a:solidFill>
            </a:endParaRPr>
          </a:p>
          <a:p>
            <a:pPr marL="914400" lvl="1" indent="-323850" algn="l" rtl="0">
              <a:lnSpc>
                <a:spcPct val="100000"/>
              </a:lnSpc>
              <a:spcBef>
                <a:spcPts val="0"/>
              </a:spcBef>
              <a:spcAft>
                <a:spcPts val="0"/>
              </a:spcAft>
              <a:buClr>
                <a:schemeClr val="dk1"/>
              </a:buClr>
              <a:buSzPts val="1500"/>
              <a:buChar char="○"/>
            </a:pPr>
            <a:r>
              <a:rPr lang="en" sz="1500">
                <a:solidFill>
                  <a:schemeClr val="dk1"/>
                </a:solidFill>
              </a:rPr>
              <a:t>Heat map of concentration for all stages</a:t>
            </a:r>
            <a:endParaRPr sz="1500"/>
          </a:p>
          <a:p>
            <a:pPr marL="457200" lvl="0" indent="-323850" algn="l" rtl="0">
              <a:lnSpc>
                <a:spcPct val="100000"/>
              </a:lnSpc>
              <a:spcBef>
                <a:spcPts val="0"/>
              </a:spcBef>
              <a:spcAft>
                <a:spcPts val="0"/>
              </a:spcAft>
              <a:buSzPts val="1500"/>
              <a:buChar char="●"/>
            </a:pPr>
            <a:r>
              <a:rPr lang="en" sz="1500"/>
              <a:t>To generate response surface and optimisation of the process</a:t>
            </a:r>
            <a:endParaRPr sz="1500"/>
          </a:p>
          <a:p>
            <a:pPr marL="0" lvl="0" indent="0" algn="l" rtl="0">
              <a:lnSpc>
                <a:spcPct val="100000"/>
              </a:lnSpc>
              <a:spcBef>
                <a:spcPts val="1000"/>
              </a:spcBef>
              <a:spcAft>
                <a:spcPts val="10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21042f80867_0_37"/>
          <p:cNvSpPr txBox="1">
            <a:spLocks noGrp="1"/>
          </p:cNvSpPr>
          <p:nvPr>
            <p:ph type="subTitle" idx="1"/>
          </p:nvPr>
        </p:nvSpPr>
        <p:spPr>
          <a:xfrm>
            <a:off x="1296300" y="4263697"/>
            <a:ext cx="6319500" cy="6447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chemeClr val="dk1"/>
                </a:solidFill>
                <a:latin typeface="EB Garamond"/>
                <a:ea typeface="EB Garamond"/>
                <a:cs typeface="EB Garamond"/>
                <a:sym typeface="EB Garamond"/>
              </a:rPr>
              <a:t>Output = Final E and R conc, amounts and percentage removal</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
        <p:nvSpPr>
          <p:cNvPr id="604" name="Google Shape;604;g21042f80867_0_37"/>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g21042f80867_0_37"/>
          <p:cNvPicPr preferRelativeResize="0"/>
          <p:nvPr/>
        </p:nvPicPr>
        <p:blipFill>
          <a:blip r:embed="rId3">
            <a:alphaModFix/>
          </a:blip>
          <a:stretch>
            <a:fillRect/>
          </a:stretch>
        </p:blipFill>
        <p:spPr>
          <a:xfrm>
            <a:off x="1945812" y="1497700"/>
            <a:ext cx="5020475" cy="2766000"/>
          </a:xfrm>
          <a:prstGeom prst="rect">
            <a:avLst/>
          </a:prstGeom>
          <a:noFill/>
          <a:ln w="19050" cap="flat" cmpd="sng">
            <a:solidFill>
              <a:schemeClr val="dk2"/>
            </a:solidFill>
            <a:prstDash val="solid"/>
            <a:round/>
            <a:headEnd type="none" w="sm" len="sm"/>
            <a:tailEnd type="none" w="sm" len="sm"/>
          </a:ln>
        </p:spPr>
      </p:pic>
      <p:sp>
        <p:nvSpPr>
          <p:cNvPr id="606" name="Google Shape;606;g21042f80867_0_37"/>
          <p:cNvSpPr txBox="1">
            <a:spLocks noGrp="1"/>
          </p:cNvSpPr>
          <p:nvPr>
            <p:ph type="subTitle" idx="1"/>
          </p:nvPr>
        </p:nvSpPr>
        <p:spPr>
          <a:xfrm>
            <a:off x="1304100" y="776772"/>
            <a:ext cx="6319500" cy="6447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chemeClr val="dk1"/>
                </a:solidFill>
                <a:latin typeface="EB Garamond"/>
                <a:ea typeface="EB Garamond"/>
                <a:cs typeface="EB Garamond"/>
                <a:sym typeface="EB Garamond"/>
              </a:rPr>
              <a:t>Finally find the amount of solute removed totally and at each stage (explained in section 03 of this presentation)</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g21042f80867_0_45"/>
          <p:cNvPicPr preferRelativeResize="0"/>
          <p:nvPr/>
        </p:nvPicPr>
        <p:blipFill>
          <a:blip r:embed="rId3">
            <a:alphaModFix amt="70000"/>
          </a:blip>
          <a:stretch>
            <a:fillRect/>
          </a:stretch>
        </p:blipFill>
        <p:spPr>
          <a:xfrm>
            <a:off x="78195" y="2158420"/>
            <a:ext cx="4071975" cy="2214575"/>
          </a:xfrm>
          <a:prstGeom prst="rect">
            <a:avLst/>
          </a:prstGeom>
          <a:noFill/>
          <a:ln>
            <a:noFill/>
          </a:ln>
        </p:spPr>
      </p:pic>
      <p:pic>
        <p:nvPicPr>
          <p:cNvPr id="612" name="Google Shape;612;g21042f80867_0_45"/>
          <p:cNvPicPr preferRelativeResize="0"/>
          <p:nvPr/>
        </p:nvPicPr>
        <p:blipFill>
          <a:blip r:embed="rId4">
            <a:alphaModFix amt="20000"/>
          </a:blip>
          <a:stretch>
            <a:fillRect/>
          </a:stretch>
        </p:blipFill>
        <p:spPr>
          <a:xfrm>
            <a:off x="1978425" y="79113"/>
            <a:ext cx="7067550" cy="1666875"/>
          </a:xfrm>
          <a:prstGeom prst="rect">
            <a:avLst/>
          </a:prstGeom>
          <a:noFill/>
          <a:ln>
            <a:noFill/>
          </a:ln>
        </p:spPr>
      </p:pic>
      <p:sp>
        <p:nvSpPr>
          <p:cNvPr id="613" name="Google Shape;613;g21042f80867_0_45"/>
          <p:cNvSpPr txBox="1">
            <a:spLocks noGrp="1"/>
          </p:cNvSpPr>
          <p:nvPr>
            <p:ph type="subTitle" idx="1"/>
          </p:nvPr>
        </p:nvSpPr>
        <p:spPr>
          <a:xfrm>
            <a:off x="324450" y="586350"/>
            <a:ext cx="8602500" cy="31560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SzPts val="3600"/>
              <a:buNone/>
            </a:pPr>
            <a:r>
              <a:rPr lang="en" sz="3300" b="1">
                <a:solidFill>
                  <a:schemeClr val="dk1"/>
                </a:solidFill>
                <a:latin typeface="EB Garamond"/>
                <a:ea typeface="EB Garamond"/>
                <a:cs typeface="EB Garamond"/>
                <a:sym typeface="EB Garamond"/>
              </a:rPr>
              <a:t>countercurrent_Fsolve_func</a:t>
            </a:r>
            <a:endParaRPr sz="3300" b="1">
              <a:solidFill>
                <a:schemeClr val="dk1"/>
              </a:solidFill>
              <a:latin typeface="EB Garamond"/>
              <a:ea typeface="EB Garamond"/>
              <a:cs typeface="EB Garamond"/>
              <a:sym typeface="EB Garamond"/>
            </a:endParaRPr>
          </a:p>
          <a:p>
            <a:pPr marL="457200" lvl="0" indent="-323850" algn="l" rtl="0">
              <a:lnSpc>
                <a:spcPct val="100000"/>
              </a:lnSpc>
              <a:spcBef>
                <a:spcPts val="0"/>
              </a:spcBef>
              <a:spcAft>
                <a:spcPts val="0"/>
              </a:spcAft>
              <a:buSzPts val="1500"/>
              <a:buFont typeface="EB Garamond"/>
              <a:buChar char="●"/>
            </a:pPr>
            <a:r>
              <a:rPr lang="en" sz="1500">
                <a:latin typeface="EB Garamond"/>
                <a:ea typeface="EB Garamond"/>
                <a:cs typeface="EB Garamond"/>
                <a:sym typeface="EB Garamond"/>
              </a:rPr>
              <a:t>Setting up the values of  concentrations of B and C in the feed and solvent and the conc of solute at the nth stage in the raffinate</a:t>
            </a:r>
            <a:endParaRPr sz="1500">
              <a:latin typeface="EB Garamond"/>
              <a:ea typeface="EB Garamond"/>
              <a:cs typeface="EB Garamond"/>
              <a:sym typeface="EB Garamond"/>
            </a:endParaRPr>
          </a:p>
          <a:p>
            <a:pPr marL="457200" lvl="0" indent="-323850" algn="l" rtl="0">
              <a:lnSpc>
                <a:spcPct val="100000"/>
              </a:lnSpc>
              <a:spcBef>
                <a:spcPts val="0"/>
              </a:spcBef>
              <a:spcAft>
                <a:spcPts val="0"/>
              </a:spcAft>
              <a:buSzPts val="1500"/>
              <a:buFont typeface="EB Garamond"/>
              <a:buChar char="●"/>
            </a:pPr>
            <a:r>
              <a:rPr lang="en" sz="1500">
                <a:latin typeface="EB Garamond"/>
                <a:ea typeface="EB Garamond"/>
                <a:cs typeface="EB Garamond"/>
                <a:sym typeface="EB Garamond"/>
              </a:rPr>
              <a:t>Conc of B and C can be changed according to the need of the user</a:t>
            </a:r>
            <a:endParaRPr sz="1500">
              <a:latin typeface="EB Garamond"/>
              <a:ea typeface="EB Garamond"/>
              <a:cs typeface="EB Garamond"/>
              <a:sym typeface="EB Garamond"/>
            </a:endParaRPr>
          </a:p>
          <a:p>
            <a:pPr marL="457200" lvl="0" indent="-323850" algn="l" rtl="0">
              <a:lnSpc>
                <a:spcPct val="100000"/>
              </a:lnSpc>
              <a:spcBef>
                <a:spcPts val="0"/>
              </a:spcBef>
              <a:spcAft>
                <a:spcPts val="0"/>
              </a:spcAft>
              <a:buSzPts val="1500"/>
              <a:buFont typeface="EB Garamond"/>
              <a:buChar char="●"/>
            </a:pPr>
            <a:r>
              <a:rPr lang="en" sz="1500">
                <a:latin typeface="EB Garamond"/>
                <a:ea typeface="EB Garamond"/>
                <a:cs typeface="EB Garamond"/>
                <a:sym typeface="EB Garamond"/>
              </a:rPr>
              <a:t>Amount of solute, feed and number of stages is given as the input to this function</a:t>
            </a:r>
            <a:endParaRPr sz="1500">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
        <p:nvSpPr>
          <p:cNvPr id="614" name="Google Shape;614;g21042f80867_0_45"/>
          <p:cNvSpPr/>
          <p:nvPr/>
        </p:nvSpPr>
        <p:spPr>
          <a:xfrm>
            <a:off x="4308900" y="43730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5" name="Google Shape;615;g21042f80867_0_45"/>
          <p:cNvPicPr preferRelativeResize="0"/>
          <p:nvPr/>
        </p:nvPicPr>
        <p:blipFill>
          <a:blip r:embed="rId5">
            <a:alphaModFix/>
          </a:blip>
          <a:stretch>
            <a:fillRect/>
          </a:stretch>
        </p:blipFill>
        <p:spPr>
          <a:xfrm>
            <a:off x="4795418" y="2415775"/>
            <a:ext cx="4021900" cy="14143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21042f80867_0_59"/>
          <p:cNvSpPr txBox="1">
            <a:spLocks noGrp="1"/>
          </p:cNvSpPr>
          <p:nvPr>
            <p:ph type="subTitle" idx="1"/>
          </p:nvPr>
        </p:nvSpPr>
        <p:spPr>
          <a:xfrm>
            <a:off x="324450" y="967350"/>
            <a:ext cx="8602500" cy="7143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chemeClr val="dk1"/>
                </a:solidFill>
                <a:latin typeface="EB Garamond"/>
                <a:ea typeface="EB Garamond"/>
                <a:cs typeface="EB Garamond"/>
                <a:sym typeface="EB Garamond"/>
              </a:rPr>
              <a:t>Drawing the LLE curve which is broken down into raffinate and extract curves based on the given equilibrium data</a:t>
            </a:r>
            <a:endParaRPr sz="1500"/>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
        <p:nvSpPr>
          <p:cNvPr id="621" name="Google Shape;621;g21042f80867_0_59"/>
          <p:cNvSpPr/>
          <p:nvPr/>
        </p:nvSpPr>
        <p:spPr>
          <a:xfrm>
            <a:off x="4308900" y="42206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g21042f80867_0_59"/>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3" name="Google Shape;623;g21042f80867_0_59"/>
          <p:cNvPicPr preferRelativeResize="0"/>
          <p:nvPr/>
        </p:nvPicPr>
        <p:blipFill>
          <a:blip r:embed="rId3">
            <a:alphaModFix/>
          </a:blip>
          <a:stretch>
            <a:fillRect/>
          </a:stretch>
        </p:blipFill>
        <p:spPr>
          <a:xfrm>
            <a:off x="1609849" y="1681650"/>
            <a:ext cx="5692400" cy="2136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21042f80867_0_68"/>
          <p:cNvSpPr txBox="1">
            <a:spLocks noGrp="1"/>
          </p:cNvSpPr>
          <p:nvPr>
            <p:ph type="subTitle" idx="1"/>
          </p:nvPr>
        </p:nvSpPr>
        <p:spPr>
          <a:xfrm>
            <a:off x="1165100" y="1100075"/>
            <a:ext cx="3936300" cy="26874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chemeClr val="dk1"/>
                </a:solidFill>
                <a:latin typeface="EB Garamond"/>
                <a:ea typeface="EB Garamond"/>
                <a:cs typeface="EB Garamond"/>
                <a:sym typeface="EB Garamond"/>
              </a:rPr>
              <a:t>Since only y coordinates of tie lines are given we found the x coordinates from interpolation from the given equilibrium data using interp1 function</a:t>
            </a:r>
            <a:endParaRPr sz="1500">
              <a:solidFill>
                <a:schemeClr val="dk1"/>
              </a:solidFill>
              <a:latin typeface="EB Garamond"/>
              <a:ea typeface="EB Garamond"/>
              <a:cs typeface="EB Garamond"/>
              <a:sym typeface="EB Garamond"/>
            </a:endParaRPr>
          </a:p>
          <a:p>
            <a:pPr marL="457200" lvl="0" indent="0" algn="l" rtl="0">
              <a:lnSpc>
                <a:spcPct val="100000"/>
              </a:lnSpc>
              <a:spcBef>
                <a:spcPts val="1200"/>
              </a:spcBef>
              <a:spcAft>
                <a:spcPts val="0"/>
              </a:spcAft>
              <a:buNone/>
            </a:pPr>
            <a:endParaRPr sz="1500">
              <a:solidFill>
                <a:schemeClr val="dk1"/>
              </a:solidFill>
              <a:latin typeface="EB Garamond"/>
              <a:ea typeface="EB Garamond"/>
              <a:cs typeface="EB Garamond"/>
              <a:sym typeface="EB Garamond"/>
            </a:endParaRPr>
          </a:p>
          <a:p>
            <a:pPr marL="457200" lvl="0" indent="-323850" algn="l" rtl="0">
              <a:lnSpc>
                <a:spcPct val="100000"/>
              </a:lnSpc>
              <a:spcBef>
                <a:spcPts val="120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After that since all the coordinates of the tie lines are known, we calculated the slope of each tie line</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
        <p:nvSpPr>
          <p:cNvPr id="629" name="Google Shape;629;g21042f80867_0_68"/>
          <p:cNvSpPr/>
          <p:nvPr/>
        </p:nvSpPr>
        <p:spPr>
          <a:xfrm>
            <a:off x="4308900" y="43730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g21042f80867_0_68"/>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1" name="Google Shape;631;g21042f80867_0_68"/>
          <p:cNvPicPr preferRelativeResize="0"/>
          <p:nvPr/>
        </p:nvPicPr>
        <p:blipFill>
          <a:blip r:embed="rId3">
            <a:alphaModFix/>
          </a:blip>
          <a:stretch>
            <a:fillRect/>
          </a:stretch>
        </p:blipFill>
        <p:spPr>
          <a:xfrm>
            <a:off x="5305225" y="343525"/>
            <a:ext cx="3667098" cy="445645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21042f80867_0_75"/>
          <p:cNvSpPr txBox="1">
            <a:spLocks noGrp="1"/>
          </p:cNvSpPr>
          <p:nvPr>
            <p:ph type="subTitle" idx="1"/>
          </p:nvPr>
        </p:nvSpPr>
        <p:spPr>
          <a:xfrm>
            <a:off x="302550" y="912025"/>
            <a:ext cx="8307000" cy="12438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chemeClr val="dk1"/>
                </a:solidFill>
                <a:latin typeface="EB Garamond"/>
                <a:ea typeface="EB Garamond"/>
                <a:cs typeface="EB Garamond"/>
                <a:sym typeface="EB Garamond"/>
              </a:rPr>
              <a:t>Find M and Coordinate of point corresponding to the nth stage raffinate solute conc </a:t>
            </a:r>
            <a:endParaRPr sz="1500">
              <a:solidFill>
                <a:schemeClr val="dk1"/>
              </a:solidFill>
              <a:latin typeface="EB Garamond"/>
              <a:ea typeface="EB Garamond"/>
              <a:cs typeface="EB Garamond"/>
              <a:sym typeface="EB Garamond"/>
            </a:endParaRPr>
          </a:p>
          <a:p>
            <a:pPr marL="457200" lvl="0" indent="-323850" algn="l" rtl="0">
              <a:lnSpc>
                <a:spcPct val="100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Fitting the curve using polyfit as 2 different curves for extract and raffinate</a:t>
            </a:r>
            <a:endParaRPr sz="1500">
              <a:solidFill>
                <a:schemeClr val="dk1"/>
              </a:solidFill>
              <a:latin typeface="EB Garamond"/>
              <a:ea typeface="EB Garamond"/>
              <a:cs typeface="EB Garamond"/>
              <a:sym typeface="EB Garamond"/>
            </a:endParaRPr>
          </a:p>
          <a:p>
            <a:pPr marL="457200" lvl="0" indent="-323850" algn="l" rtl="0">
              <a:lnSpc>
                <a:spcPct val="100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Finding slope of RnM and using vpasolve to find E1 coords</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
        <p:nvSpPr>
          <p:cNvPr id="637" name="Google Shape;637;g21042f80867_0_75"/>
          <p:cNvSpPr/>
          <p:nvPr/>
        </p:nvSpPr>
        <p:spPr>
          <a:xfrm>
            <a:off x="4308900" y="43730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g21042f80867_0_75"/>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9" name="Google Shape;639;g21042f80867_0_75"/>
          <p:cNvPicPr preferRelativeResize="0"/>
          <p:nvPr/>
        </p:nvPicPr>
        <p:blipFill>
          <a:blip r:embed="rId3">
            <a:alphaModFix/>
          </a:blip>
          <a:stretch>
            <a:fillRect/>
          </a:stretch>
        </p:blipFill>
        <p:spPr>
          <a:xfrm>
            <a:off x="2115700" y="1829525"/>
            <a:ext cx="4680700" cy="24982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g21042f80867_0_83"/>
          <p:cNvSpPr txBox="1">
            <a:spLocks noGrp="1"/>
          </p:cNvSpPr>
          <p:nvPr>
            <p:ph type="subTitle" idx="1"/>
          </p:nvPr>
        </p:nvSpPr>
        <p:spPr>
          <a:xfrm>
            <a:off x="1647300" y="1055825"/>
            <a:ext cx="5617500" cy="478500"/>
          </a:xfrm>
          <a:prstGeom prst="rect">
            <a:avLst/>
          </a:prstGeom>
          <a:noFill/>
          <a:ln>
            <a:noFill/>
          </a:ln>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EB Garamond"/>
              <a:buChar char="●"/>
            </a:pPr>
            <a:r>
              <a:rPr lang="en" sz="1500">
                <a:solidFill>
                  <a:schemeClr val="dk1"/>
                </a:solidFill>
                <a:latin typeface="EB Garamond"/>
                <a:ea typeface="EB Garamond"/>
                <a:cs typeface="EB Garamond"/>
                <a:sym typeface="EB Garamond"/>
              </a:rPr>
              <a:t>Finding the delta point from intersection of RnS and FE1 lines</a:t>
            </a:r>
            <a:endParaRPr sz="1900">
              <a:latin typeface="EB Garamond"/>
              <a:ea typeface="EB Garamond"/>
              <a:cs typeface="EB Garamond"/>
              <a:sym typeface="EB Garamond"/>
            </a:endParaRPr>
          </a:p>
        </p:txBody>
      </p:sp>
      <p:sp>
        <p:nvSpPr>
          <p:cNvPr id="645" name="Google Shape;645;g21042f80867_0_83"/>
          <p:cNvSpPr/>
          <p:nvPr/>
        </p:nvSpPr>
        <p:spPr>
          <a:xfrm>
            <a:off x="4308900" y="43730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g21042f80867_0_83"/>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7" name="Google Shape;647;g21042f80867_0_83"/>
          <p:cNvPicPr preferRelativeResize="0"/>
          <p:nvPr/>
        </p:nvPicPr>
        <p:blipFill>
          <a:blip r:embed="rId3">
            <a:alphaModFix/>
          </a:blip>
          <a:stretch>
            <a:fillRect/>
          </a:stretch>
        </p:blipFill>
        <p:spPr>
          <a:xfrm>
            <a:off x="975275" y="2028600"/>
            <a:ext cx="7193450" cy="16630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21042f80867_0_91"/>
          <p:cNvSpPr txBox="1">
            <a:spLocks noGrp="1"/>
          </p:cNvSpPr>
          <p:nvPr>
            <p:ph type="subTitle" idx="1"/>
          </p:nvPr>
        </p:nvSpPr>
        <p:spPr>
          <a:xfrm>
            <a:off x="1647300" y="1055825"/>
            <a:ext cx="5617500" cy="478500"/>
          </a:xfrm>
          <a:prstGeom prst="rect">
            <a:avLst/>
          </a:prstGeom>
          <a:noFill/>
          <a:ln>
            <a:noFill/>
          </a:ln>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EB Garamond"/>
              <a:buChar char="●"/>
            </a:pPr>
            <a:r>
              <a:rPr lang="en" sz="1500">
                <a:solidFill>
                  <a:schemeClr val="dk1"/>
                </a:solidFill>
                <a:latin typeface="EB Garamond"/>
                <a:ea typeface="EB Garamond"/>
                <a:cs typeface="EB Garamond"/>
                <a:sym typeface="EB Garamond"/>
              </a:rPr>
              <a:t>Finding the tie line passing through E1 to find R1 using tie line interpolation</a:t>
            </a:r>
            <a:endParaRPr sz="1900">
              <a:latin typeface="EB Garamond"/>
              <a:ea typeface="EB Garamond"/>
              <a:cs typeface="EB Garamond"/>
              <a:sym typeface="EB Garamond"/>
            </a:endParaRPr>
          </a:p>
        </p:txBody>
      </p:sp>
      <p:sp>
        <p:nvSpPr>
          <p:cNvPr id="653" name="Google Shape;653;g21042f80867_0_91"/>
          <p:cNvSpPr/>
          <p:nvPr/>
        </p:nvSpPr>
        <p:spPr>
          <a:xfrm>
            <a:off x="4308900" y="43730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g21042f80867_0_91"/>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5" name="Google Shape;655;g21042f80867_0_91"/>
          <p:cNvPicPr preferRelativeResize="0"/>
          <p:nvPr/>
        </p:nvPicPr>
        <p:blipFill>
          <a:blip r:embed="rId3">
            <a:alphaModFix/>
          </a:blip>
          <a:stretch>
            <a:fillRect/>
          </a:stretch>
        </p:blipFill>
        <p:spPr>
          <a:xfrm>
            <a:off x="2071000" y="1796250"/>
            <a:ext cx="4770095" cy="25338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g21042f80867_0_51"/>
          <p:cNvSpPr txBox="1">
            <a:spLocks noGrp="1"/>
          </p:cNvSpPr>
          <p:nvPr>
            <p:ph type="subTitle" idx="1"/>
          </p:nvPr>
        </p:nvSpPr>
        <p:spPr>
          <a:xfrm>
            <a:off x="1326125" y="1781850"/>
            <a:ext cx="3936300" cy="16032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chemeClr val="dk1"/>
                </a:solidFill>
                <a:latin typeface="EB Garamond"/>
                <a:ea typeface="EB Garamond"/>
                <a:cs typeface="EB Garamond"/>
                <a:sym typeface="EB Garamond"/>
              </a:rPr>
              <a:t>Initialising the variables which change their values for every stage like the coordinates of extract and raffinate points and their concentrations and amounts, slope of the tie line through the Raffinate coord, etc.,</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
        <p:nvSpPr>
          <p:cNvPr id="661" name="Google Shape;661;g21042f80867_0_51"/>
          <p:cNvSpPr/>
          <p:nvPr/>
        </p:nvSpPr>
        <p:spPr>
          <a:xfrm>
            <a:off x="4308900" y="43730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g21042f80867_0_51"/>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3" name="Google Shape;663;g21042f80867_0_51"/>
          <p:cNvPicPr preferRelativeResize="0"/>
          <p:nvPr/>
        </p:nvPicPr>
        <p:blipFill>
          <a:blip r:embed="rId3">
            <a:alphaModFix/>
          </a:blip>
          <a:stretch>
            <a:fillRect/>
          </a:stretch>
        </p:blipFill>
        <p:spPr>
          <a:xfrm>
            <a:off x="5499650" y="1156988"/>
            <a:ext cx="2729925" cy="300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g21042f80867_0_100"/>
          <p:cNvSpPr txBox="1">
            <a:spLocks noGrp="1"/>
          </p:cNvSpPr>
          <p:nvPr>
            <p:ph type="subTitle" idx="1"/>
          </p:nvPr>
        </p:nvSpPr>
        <p:spPr>
          <a:xfrm>
            <a:off x="289800" y="1425150"/>
            <a:ext cx="3600900" cy="229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chemeClr val="dk1"/>
                </a:solidFill>
                <a:latin typeface="EB Garamond"/>
                <a:ea typeface="EB Garamond"/>
                <a:cs typeface="EB Garamond"/>
                <a:sym typeface="EB Garamond"/>
              </a:rPr>
              <a:t>In the while loop </a:t>
            </a:r>
            <a:endParaRPr sz="1500">
              <a:solidFill>
                <a:schemeClr val="dk1"/>
              </a:solidFill>
              <a:latin typeface="EB Garamond"/>
              <a:ea typeface="EB Garamond"/>
              <a:cs typeface="EB Garamond"/>
              <a:sym typeface="EB Garamond"/>
            </a:endParaRPr>
          </a:p>
          <a:p>
            <a:pPr marL="457200" lvl="0" indent="-323850" algn="l" rtl="0">
              <a:lnSpc>
                <a:spcPct val="100000"/>
              </a:lnSpc>
              <a:spcBef>
                <a:spcPts val="120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We first join the Raffinate point with delta point and find the extract point</a:t>
            </a:r>
            <a:endParaRPr sz="1500">
              <a:solidFill>
                <a:schemeClr val="dk1"/>
              </a:solidFill>
              <a:latin typeface="EB Garamond"/>
              <a:ea typeface="EB Garamond"/>
              <a:cs typeface="EB Garamond"/>
              <a:sym typeface="EB Garamond"/>
            </a:endParaRPr>
          </a:p>
          <a:p>
            <a:pPr marL="457200" lvl="0" indent="-323850" algn="l" rtl="0">
              <a:lnSpc>
                <a:spcPct val="100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Then we draw the tie line through the extract point </a:t>
            </a:r>
            <a:endParaRPr sz="1500">
              <a:solidFill>
                <a:schemeClr val="dk1"/>
              </a:solidFill>
              <a:latin typeface="EB Garamond"/>
              <a:ea typeface="EB Garamond"/>
              <a:cs typeface="EB Garamond"/>
              <a:sym typeface="EB Garamond"/>
            </a:endParaRPr>
          </a:p>
          <a:p>
            <a:pPr marL="457200" lvl="0" indent="-323850" algn="l" rtl="0">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Running a while loop till the final raffinate conc of solute is more than the required nth stage raffinate conc</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pic>
        <p:nvPicPr>
          <p:cNvPr id="669" name="Google Shape;669;g21042f80867_0_100"/>
          <p:cNvPicPr preferRelativeResize="0"/>
          <p:nvPr/>
        </p:nvPicPr>
        <p:blipFill>
          <a:blip r:embed="rId3">
            <a:alphaModFix/>
          </a:blip>
          <a:stretch>
            <a:fillRect/>
          </a:stretch>
        </p:blipFill>
        <p:spPr>
          <a:xfrm>
            <a:off x="3996050" y="343525"/>
            <a:ext cx="5071750" cy="4456451"/>
          </a:xfrm>
          <a:prstGeom prst="rect">
            <a:avLst/>
          </a:prstGeom>
          <a:noFill/>
          <a:ln>
            <a:noFill/>
          </a:ln>
        </p:spPr>
      </p:pic>
      <p:sp>
        <p:nvSpPr>
          <p:cNvPr id="670" name="Google Shape;670;g21042f80867_0_100"/>
          <p:cNvSpPr/>
          <p:nvPr/>
        </p:nvSpPr>
        <p:spPr>
          <a:xfrm>
            <a:off x="4308900" y="43730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g21042f80867_0_100"/>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21042f80867_0_108"/>
          <p:cNvSpPr txBox="1">
            <a:spLocks noGrp="1"/>
          </p:cNvSpPr>
          <p:nvPr>
            <p:ph type="subTitle" idx="1"/>
          </p:nvPr>
        </p:nvSpPr>
        <p:spPr>
          <a:xfrm>
            <a:off x="850050" y="1088450"/>
            <a:ext cx="7212000" cy="5532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Finding the amount of extract and raffinate at each stage</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
        <p:nvSpPr>
          <p:cNvPr id="677" name="Google Shape;677;g21042f80867_0_108"/>
          <p:cNvSpPr/>
          <p:nvPr/>
        </p:nvSpPr>
        <p:spPr>
          <a:xfrm>
            <a:off x="4308900" y="43730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g21042f80867_0_108"/>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9" name="Google Shape;679;g21042f80867_0_108"/>
          <p:cNvPicPr preferRelativeResize="0"/>
          <p:nvPr/>
        </p:nvPicPr>
        <p:blipFill>
          <a:blip r:embed="rId3">
            <a:alphaModFix/>
          </a:blip>
          <a:stretch>
            <a:fillRect/>
          </a:stretch>
        </p:blipFill>
        <p:spPr>
          <a:xfrm>
            <a:off x="1672262" y="1571250"/>
            <a:ext cx="5567575" cy="25922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227d86666a3_0_13"/>
          <p:cNvSpPr txBox="1">
            <a:spLocks noGrp="1"/>
          </p:cNvSpPr>
          <p:nvPr>
            <p:ph type="title"/>
          </p:nvPr>
        </p:nvSpPr>
        <p:spPr>
          <a:xfrm>
            <a:off x="2146500" y="2531853"/>
            <a:ext cx="4851000" cy="110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Flow chart</a:t>
            </a:r>
            <a:endParaRPr/>
          </a:p>
        </p:txBody>
      </p:sp>
      <p:sp>
        <p:nvSpPr>
          <p:cNvPr id="491" name="Google Shape;491;g227d86666a3_0_13"/>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
              <a:t>02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21042f80867_0_116"/>
          <p:cNvSpPr txBox="1">
            <a:spLocks noGrp="1"/>
          </p:cNvSpPr>
          <p:nvPr>
            <p:ph type="subTitle" idx="1"/>
          </p:nvPr>
        </p:nvSpPr>
        <p:spPr>
          <a:xfrm>
            <a:off x="1296300" y="3730297"/>
            <a:ext cx="6319500" cy="6447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chemeClr val="dk1"/>
                </a:solidFill>
                <a:latin typeface="EB Garamond"/>
                <a:ea typeface="EB Garamond"/>
                <a:cs typeface="EB Garamond"/>
                <a:sym typeface="EB Garamond"/>
              </a:rPr>
              <a:t>Output = Final E and R conc, amounts and percentage removal</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
        <p:nvSpPr>
          <p:cNvPr id="685" name="Google Shape;685;g21042f80867_0_116"/>
          <p:cNvSpPr/>
          <p:nvPr/>
        </p:nvSpPr>
        <p:spPr>
          <a:xfrm>
            <a:off x="4308900" y="315400"/>
            <a:ext cx="294300" cy="478500"/>
          </a:xfrm>
          <a:prstGeom prst="down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g21042f80867_0_116"/>
          <p:cNvSpPr txBox="1">
            <a:spLocks noGrp="1"/>
          </p:cNvSpPr>
          <p:nvPr>
            <p:ph type="subTitle" idx="1"/>
          </p:nvPr>
        </p:nvSpPr>
        <p:spPr>
          <a:xfrm>
            <a:off x="1304100" y="1081572"/>
            <a:ext cx="6319500" cy="6447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chemeClr val="dk1"/>
                </a:solidFill>
                <a:latin typeface="EB Garamond"/>
                <a:ea typeface="EB Garamond"/>
                <a:cs typeface="EB Garamond"/>
                <a:sym typeface="EB Garamond"/>
              </a:rPr>
              <a:t>Finally find the amount of solute removed totally and at each stage (explained in section 03 of this presentation)</a:t>
            </a:r>
            <a:endParaRPr sz="1500">
              <a:solidFill>
                <a:schemeClr val="dk1"/>
              </a:solidFill>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pic>
        <p:nvPicPr>
          <p:cNvPr id="687" name="Google Shape;687;g21042f80867_0_116"/>
          <p:cNvPicPr preferRelativeResize="0"/>
          <p:nvPr/>
        </p:nvPicPr>
        <p:blipFill>
          <a:blip r:embed="rId3">
            <a:alphaModFix/>
          </a:blip>
          <a:stretch>
            <a:fillRect/>
          </a:stretch>
        </p:blipFill>
        <p:spPr>
          <a:xfrm>
            <a:off x="2247963" y="2039699"/>
            <a:ext cx="4431775" cy="14101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21042f80867_0_124"/>
          <p:cNvSpPr txBox="1">
            <a:spLocks noGrp="1"/>
          </p:cNvSpPr>
          <p:nvPr>
            <p:ph type="subTitle" idx="1"/>
          </p:nvPr>
        </p:nvSpPr>
        <p:spPr>
          <a:xfrm>
            <a:off x="270750" y="1050925"/>
            <a:ext cx="8602500" cy="26370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SzPts val="3600"/>
              <a:buNone/>
            </a:pPr>
            <a:r>
              <a:rPr lang="en" sz="3400" b="1">
                <a:solidFill>
                  <a:schemeClr val="dk1"/>
                </a:solidFill>
                <a:latin typeface="EB Garamond"/>
                <a:ea typeface="EB Garamond"/>
                <a:cs typeface="EB Garamond"/>
                <a:sym typeface="EB Garamond"/>
              </a:rPr>
              <a:t>max_stages_countercurrent_LLE</a:t>
            </a:r>
            <a:endParaRPr sz="3400" b="1">
              <a:solidFill>
                <a:schemeClr val="dk1"/>
              </a:solidFill>
              <a:latin typeface="EB Garamond"/>
              <a:ea typeface="EB Garamond"/>
              <a:cs typeface="EB Garamond"/>
              <a:sym typeface="EB Garamond"/>
            </a:endParaRPr>
          </a:p>
          <a:p>
            <a:pPr marL="0" lvl="0" indent="0" algn="ctr" rtl="0">
              <a:lnSpc>
                <a:spcPct val="110000"/>
              </a:lnSpc>
              <a:spcBef>
                <a:spcPts val="0"/>
              </a:spcBef>
              <a:spcAft>
                <a:spcPts val="0"/>
              </a:spcAft>
              <a:buSzPts val="3600"/>
              <a:buNone/>
            </a:pPr>
            <a:endParaRPr sz="3300">
              <a:solidFill>
                <a:schemeClr val="dk1"/>
              </a:solidFill>
              <a:latin typeface="EB Garamond"/>
              <a:ea typeface="EB Garamond"/>
              <a:cs typeface="EB Garamond"/>
              <a:sym typeface="EB Garamond"/>
            </a:endParaRPr>
          </a:p>
          <a:p>
            <a:pPr marL="457200" lvl="0" indent="-323850" algn="l" rtl="0">
              <a:lnSpc>
                <a:spcPct val="100000"/>
              </a:lnSpc>
              <a:spcBef>
                <a:spcPts val="0"/>
              </a:spcBef>
              <a:spcAft>
                <a:spcPts val="0"/>
              </a:spcAft>
              <a:buSzPts val="1500"/>
              <a:buFont typeface="EB Garamond"/>
              <a:buChar char="●"/>
            </a:pPr>
            <a:r>
              <a:rPr lang="en" sz="1500">
                <a:latin typeface="EB Garamond"/>
                <a:ea typeface="EB Garamond"/>
                <a:cs typeface="EB Garamond"/>
                <a:sym typeface="EB Garamond"/>
              </a:rPr>
              <a:t>Everything else is similar to the countercurrent_Fsolve_func but, </a:t>
            </a:r>
            <a:endParaRPr sz="1500">
              <a:latin typeface="EB Garamond"/>
              <a:ea typeface="EB Garamond"/>
              <a:cs typeface="EB Garamond"/>
              <a:sym typeface="EB Garamond"/>
            </a:endParaRPr>
          </a:p>
          <a:p>
            <a:pPr marL="457200" lvl="0" indent="-323850" algn="l" rtl="0">
              <a:lnSpc>
                <a:spcPct val="100000"/>
              </a:lnSpc>
              <a:spcBef>
                <a:spcPts val="0"/>
              </a:spcBef>
              <a:spcAft>
                <a:spcPts val="0"/>
              </a:spcAft>
              <a:buSzPts val="1500"/>
              <a:buFont typeface="EB Garamond"/>
              <a:buChar char="●"/>
            </a:pPr>
            <a:r>
              <a:rPr lang="en" sz="1500">
                <a:latin typeface="EB Garamond"/>
                <a:ea typeface="EB Garamond"/>
                <a:cs typeface="EB Garamond"/>
                <a:sym typeface="EB Garamond"/>
              </a:rPr>
              <a:t>With the assumption that the nth raffinate should not have more than 1.5% of solute, we determine the stages obtained as the maximum stages and then is used as a safety check in case the user has inputted a value too high.</a:t>
            </a:r>
            <a:endParaRPr sz="1500">
              <a:latin typeface="EB Garamond"/>
              <a:ea typeface="EB Garamond"/>
              <a:cs typeface="EB Garamond"/>
              <a:sym typeface="EB Garamond"/>
            </a:endParaRPr>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227faa0e6a6_0_0"/>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GUI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g227faa0e6a6_0_5"/>
          <p:cNvSpPr txBox="1">
            <a:spLocks noGrp="1"/>
          </p:cNvSpPr>
          <p:nvPr>
            <p:ph type="body" idx="1"/>
          </p:nvPr>
        </p:nvSpPr>
        <p:spPr>
          <a:xfrm>
            <a:off x="713225" y="441925"/>
            <a:ext cx="7874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EB Garamond"/>
                <a:ea typeface="EB Garamond"/>
                <a:cs typeface="EB Garamond"/>
                <a:sym typeface="EB Garamond"/>
              </a:rPr>
              <a:t>This app is made in matlab through MATLAB GUI, it contains the inputs as the Feed and Solvent Flow rates the number of stages and an option to choose between Crosscurrent ( denoted as 1 ) and countercurrent (denoted as 2). Then the application takes the input to the respective functions and provides the three plots for each stage.</a:t>
            </a:r>
            <a:endParaRPr sz="1400">
              <a:latin typeface="EB Garamond"/>
              <a:ea typeface="EB Garamond"/>
              <a:cs typeface="EB Garamond"/>
              <a:sym typeface="EB Garamond"/>
            </a:endParaRPr>
          </a:p>
        </p:txBody>
      </p:sp>
      <p:pic>
        <p:nvPicPr>
          <p:cNvPr id="703" name="Google Shape;703;g227faa0e6a6_0_5"/>
          <p:cNvPicPr preferRelativeResize="0"/>
          <p:nvPr/>
        </p:nvPicPr>
        <p:blipFill>
          <a:blip r:embed="rId3">
            <a:alphaModFix/>
          </a:blip>
          <a:stretch>
            <a:fillRect/>
          </a:stretch>
        </p:blipFill>
        <p:spPr>
          <a:xfrm>
            <a:off x="1296838" y="1522750"/>
            <a:ext cx="6550325" cy="3260149"/>
          </a:xfrm>
          <a:prstGeom prst="rect">
            <a:avLst/>
          </a:prstGeom>
          <a:no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g227faa0e6a6_0_10"/>
          <p:cNvSpPr txBox="1">
            <a:spLocks noGrp="1"/>
          </p:cNvSpPr>
          <p:nvPr>
            <p:ph type="title"/>
          </p:nvPr>
        </p:nvSpPr>
        <p:spPr>
          <a:xfrm>
            <a:off x="335525" y="445025"/>
            <a:ext cx="855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files and functions created for the application</a:t>
            </a:r>
            <a:endParaRPr/>
          </a:p>
        </p:txBody>
      </p:sp>
      <p:sp>
        <p:nvSpPr>
          <p:cNvPr id="709" name="Google Shape;709;g227faa0e6a6_0_10"/>
          <p:cNvSpPr txBox="1">
            <a:spLocks noGrp="1"/>
          </p:cNvSpPr>
          <p:nvPr>
            <p:ph type="body" idx="1"/>
          </p:nvPr>
        </p:nvSpPr>
        <p:spPr>
          <a:xfrm>
            <a:off x="171250" y="1084900"/>
            <a:ext cx="7717500" cy="3767400"/>
          </a:xfrm>
          <a:prstGeom prst="rect">
            <a:avLst/>
          </a:prstGeom>
        </p:spPr>
        <p:txBody>
          <a:bodyPr spcFirstLastPara="1" wrap="square" lIns="91425" tIns="91425" rIns="91425" bIns="91425" anchor="t" anchorCtr="0">
            <a:noAutofit/>
          </a:bodyPr>
          <a:lstStyle/>
          <a:p>
            <a:pPr marL="457200" lvl="0" indent="-406400" algn="ctr" rtl="0">
              <a:spcBef>
                <a:spcPts val="0"/>
              </a:spcBef>
              <a:spcAft>
                <a:spcPts val="0"/>
              </a:spcAft>
              <a:buSzPts val="2800"/>
              <a:buChar char="●"/>
            </a:pPr>
            <a:r>
              <a:rPr lang="en" sz="2100" b="1"/>
              <a:t>Project_1_final_exported(A) </a:t>
            </a:r>
            <a:endParaRPr sz="2100" b="1"/>
          </a:p>
          <a:p>
            <a:pPr marL="914400" lvl="0" indent="0" algn="l" rtl="0">
              <a:spcBef>
                <a:spcPts val="0"/>
              </a:spcBef>
              <a:spcAft>
                <a:spcPts val="0"/>
              </a:spcAft>
              <a:buNone/>
            </a:pPr>
            <a:r>
              <a:rPr lang="en" sz="1300">
                <a:latin typeface="EB Garamond"/>
                <a:ea typeface="EB Garamond"/>
                <a:cs typeface="EB Garamond"/>
                <a:sym typeface="EB Garamond"/>
              </a:rPr>
              <a:t>This is the GUI’s .m file one has to run to start the application. The function for the Run button has been linked to the respective solvers depending on the input received from the user.</a:t>
            </a:r>
            <a:endParaRPr sz="1300">
              <a:latin typeface="EB Garamond"/>
              <a:ea typeface="EB Garamond"/>
              <a:cs typeface="EB Garamond"/>
              <a:sym typeface="EB Garamond"/>
            </a:endParaRPr>
          </a:p>
          <a:p>
            <a:pPr marL="914400" lvl="0" indent="0" algn="l" rtl="0">
              <a:spcBef>
                <a:spcPts val="0"/>
              </a:spcBef>
              <a:spcAft>
                <a:spcPts val="0"/>
              </a:spcAft>
              <a:buNone/>
            </a:pPr>
            <a:endParaRPr sz="1300">
              <a:latin typeface="EB Garamond"/>
              <a:ea typeface="EB Garamond"/>
              <a:cs typeface="EB Garamond"/>
              <a:sym typeface="EB Garamond"/>
            </a:endParaRPr>
          </a:p>
          <a:p>
            <a:pPr marL="914400" lvl="0" indent="0" algn="l" rtl="0">
              <a:spcBef>
                <a:spcPts val="0"/>
              </a:spcBef>
              <a:spcAft>
                <a:spcPts val="0"/>
              </a:spcAft>
              <a:buNone/>
            </a:pPr>
            <a:r>
              <a:rPr lang="en" sz="1300">
                <a:latin typeface="EB Garamond"/>
                <a:ea typeface="EB Garamond"/>
                <a:cs typeface="EB Garamond"/>
                <a:sym typeface="EB Garamond"/>
              </a:rPr>
              <a:t>Data is another function that links the Run</a:t>
            </a:r>
            <a:endParaRPr sz="1300">
              <a:latin typeface="EB Garamond"/>
              <a:ea typeface="EB Garamond"/>
              <a:cs typeface="EB Garamond"/>
              <a:sym typeface="EB Garamond"/>
            </a:endParaRPr>
          </a:p>
          <a:p>
            <a:pPr marL="914400" lvl="0" indent="0" algn="l" rtl="0">
              <a:spcBef>
                <a:spcPts val="0"/>
              </a:spcBef>
              <a:spcAft>
                <a:spcPts val="0"/>
              </a:spcAft>
              <a:buNone/>
            </a:pPr>
            <a:r>
              <a:rPr lang="en" sz="1300">
                <a:latin typeface="EB Garamond"/>
                <a:ea typeface="EB Garamond"/>
                <a:cs typeface="EB Garamond"/>
                <a:sym typeface="EB Garamond"/>
              </a:rPr>
              <a:t>Button function to the solvers. From this</a:t>
            </a:r>
            <a:br>
              <a:rPr lang="en" sz="1300">
                <a:latin typeface="EB Garamond"/>
                <a:ea typeface="EB Garamond"/>
                <a:cs typeface="EB Garamond"/>
                <a:sym typeface="EB Garamond"/>
              </a:rPr>
            </a:br>
            <a:r>
              <a:rPr lang="en" sz="1300">
                <a:latin typeface="EB Garamond"/>
                <a:ea typeface="EB Garamond"/>
                <a:cs typeface="EB Garamond"/>
                <a:sym typeface="EB Garamond"/>
              </a:rPr>
              <a:t>We get the values necessary for plotting</a:t>
            </a:r>
            <a:br>
              <a:rPr lang="en" sz="1300">
                <a:latin typeface="EB Garamond"/>
                <a:ea typeface="EB Garamond"/>
                <a:cs typeface="EB Garamond"/>
                <a:sym typeface="EB Garamond"/>
              </a:rPr>
            </a:br>
            <a:r>
              <a:rPr lang="en" sz="1300">
                <a:latin typeface="EB Garamond"/>
                <a:ea typeface="EB Garamond"/>
                <a:cs typeface="EB Garamond"/>
                <a:sym typeface="EB Garamond"/>
              </a:rPr>
              <a:t>(line 64)</a:t>
            </a:r>
            <a:endParaRPr sz="1300">
              <a:latin typeface="EB Garamond"/>
              <a:ea typeface="EB Garamond"/>
              <a:cs typeface="EB Garamond"/>
              <a:sym typeface="EB Garamond"/>
            </a:endParaRPr>
          </a:p>
          <a:p>
            <a:pPr marL="914400" lvl="0" indent="0" algn="l" rtl="0">
              <a:spcBef>
                <a:spcPts val="0"/>
              </a:spcBef>
              <a:spcAft>
                <a:spcPts val="0"/>
              </a:spcAft>
              <a:buNone/>
            </a:pPr>
            <a:endParaRPr sz="1300">
              <a:latin typeface="EB Garamond"/>
              <a:ea typeface="EB Garamond"/>
              <a:cs typeface="EB Garamond"/>
              <a:sym typeface="EB Garamond"/>
            </a:endParaRPr>
          </a:p>
          <a:p>
            <a:pPr marL="0" lvl="0" indent="0" algn="l" rtl="0">
              <a:spcBef>
                <a:spcPts val="0"/>
              </a:spcBef>
              <a:spcAft>
                <a:spcPts val="0"/>
              </a:spcAft>
              <a:buNone/>
            </a:pPr>
            <a:endParaRPr sz="1300">
              <a:latin typeface="EB Garamond"/>
              <a:ea typeface="EB Garamond"/>
              <a:cs typeface="EB Garamond"/>
              <a:sym typeface="EB Garamond"/>
            </a:endParaRPr>
          </a:p>
          <a:p>
            <a:pPr marL="0" lvl="0" indent="0" algn="l" rtl="0">
              <a:spcBef>
                <a:spcPts val="0"/>
              </a:spcBef>
              <a:spcAft>
                <a:spcPts val="0"/>
              </a:spcAft>
              <a:buNone/>
            </a:pPr>
            <a:endParaRPr sz="1300">
              <a:latin typeface="EB Garamond"/>
              <a:ea typeface="EB Garamond"/>
              <a:cs typeface="EB Garamond"/>
              <a:sym typeface="EB Garamond"/>
            </a:endParaRPr>
          </a:p>
          <a:p>
            <a:pPr marL="0" lvl="0" indent="0" algn="l" rtl="0">
              <a:spcBef>
                <a:spcPts val="0"/>
              </a:spcBef>
              <a:spcAft>
                <a:spcPts val="0"/>
              </a:spcAft>
              <a:buNone/>
            </a:pPr>
            <a:endParaRPr sz="1300">
              <a:latin typeface="EB Garamond"/>
              <a:ea typeface="EB Garamond"/>
              <a:cs typeface="EB Garamond"/>
              <a:sym typeface="EB Garamond"/>
            </a:endParaRPr>
          </a:p>
          <a:p>
            <a:pPr marL="0" lvl="0" indent="0" algn="l" rtl="0">
              <a:spcBef>
                <a:spcPts val="0"/>
              </a:spcBef>
              <a:spcAft>
                <a:spcPts val="0"/>
              </a:spcAft>
              <a:buNone/>
            </a:pPr>
            <a:r>
              <a:rPr lang="en" sz="1300">
                <a:latin typeface="EB Garamond"/>
                <a:ea typeface="EB Garamond"/>
                <a:cs typeface="EB Garamond"/>
                <a:sym typeface="EB Garamond"/>
              </a:rPr>
              <a:t>They are called under the Data function in the first file with the inputs(value,F,S,Stages) being given, when value equals 1, the crosscurrent_Fsolve_func gets executed. When it is 2 the countercurrent_Fsolve_func gets executed (but there is another condition when value is 2)</a:t>
            </a:r>
            <a:endParaRPr sz="1300">
              <a:latin typeface="EB Garamond"/>
              <a:ea typeface="EB Garamond"/>
              <a:cs typeface="EB Garamond"/>
              <a:sym typeface="EB Garamond"/>
            </a:endParaRPr>
          </a:p>
          <a:p>
            <a:pPr marL="457200" lvl="0" indent="0" algn="l" rtl="0">
              <a:spcBef>
                <a:spcPts val="0"/>
              </a:spcBef>
              <a:spcAft>
                <a:spcPts val="0"/>
              </a:spcAft>
              <a:buNone/>
            </a:pPr>
            <a:endParaRPr sz="1500"/>
          </a:p>
        </p:txBody>
      </p:sp>
      <p:pic>
        <p:nvPicPr>
          <p:cNvPr id="710" name="Google Shape;710;g227faa0e6a6_0_10"/>
          <p:cNvPicPr preferRelativeResize="0"/>
          <p:nvPr/>
        </p:nvPicPr>
        <p:blipFill>
          <a:blip r:embed="rId3">
            <a:alphaModFix/>
          </a:blip>
          <a:stretch>
            <a:fillRect/>
          </a:stretch>
        </p:blipFill>
        <p:spPr>
          <a:xfrm>
            <a:off x="4142847" y="2096697"/>
            <a:ext cx="4599175" cy="16040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g227faa0e6a6_0_17"/>
          <p:cNvSpPr txBox="1">
            <a:spLocks noGrp="1"/>
          </p:cNvSpPr>
          <p:nvPr>
            <p:ph type="title"/>
          </p:nvPr>
        </p:nvSpPr>
        <p:spPr>
          <a:xfrm>
            <a:off x="580475" y="2127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Contd..</a:t>
            </a:r>
            <a:endParaRPr/>
          </a:p>
        </p:txBody>
      </p:sp>
      <p:sp>
        <p:nvSpPr>
          <p:cNvPr id="716" name="Google Shape;716;g227faa0e6a6_0_17"/>
          <p:cNvSpPr txBox="1">
            <a:spLocks noGrp="1"/>
          </p:cNvSpPr>
          <p:nvPr>
            <p:ph type="body" idx="1"/>
          </p:nvPr>
        </p:nvSpPr>
        <p:spPr>
          <a:xfrm>
            <a:off x="480950" y="708000"/>
            <a:ext cx="7717500" cy="3295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1500" b="1">
                <a:solidFill>
                  <a:schemeClr val="dk1"/>
                </a:solidFill>
              </a:rPr>
              <a:t>countercurrent_Fsolve_func and crosscurrent_Fsolve_Func(B)</a:t>
            </a:r>
            <a:endParaRPr sz="1500" b="1">
              <a:solidFill>
                <a:schemeClr val="dk1"/>
              </a:solidFill>
            </a:endParaRPr>
          </a:p>
          <a:p>
            <a:pPr marL="914400" lvl="1" indent="-311150" algn="l" rtl="0">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Both the functions have the same input (F, S, stages) and for the given equilibrium data the f</a:t>
            </a:r>
            <a:r>
              <a:rPr lang="en" sz="1300" u="sng">
                <a:solidFill>
                  <a:schemeClr val="dk1"/>
                </a:solidFill>
                <a:latin typeface="EB Garamond"/>
                <a:ea typeface="EB Garamond"/>
                <a:cs typeface="EB Garamond"/>
                <a:sym typeface="EB Garamond"/>
              </a:rPr>
              <a:t>inal flow rates of each stage</a:t>
            </a:r>
            <a:r>
              <a:rPr lang="en" sz="1300">
                <a:solidFill>
                  <a:schemeClr val="dk1"/>
                </a:solidFill>
                <a:latin typeface="EB Garamond"/>
                <a:ea typeface="EB Garamond"/>
                <a:cs typeface="EB Garamond"/>
                <a:sym typeface="EB Garamond"/>
              </a:rPr>
              <a:t>, </a:t>
            </a:r>
            <a:r>
              <a:rPr lang="en" sz="1300" u="sng">
                <a:solidFill>
                  <a:schemeClr val="dk1"/>
                </a:solidFill>
                <a:latin typeface="EB Garamond"/>
                <a:ea typeface="EB Garamond"/>
                <a:cs typeface="EB Garamond"/>
                <a:sym typeface="EB Garamond"/>
              </a:rPr>
              <a:t>the percentage extracted</a:t>
            </a:r>
            <a:r>
              <a:rPr lang="en" sz="1300">
                <a:solidFill>
                  <a:schemeClr val="dk1"/>
                </a:solidFill>
                <a:latin typeface="EB Garamond"/>
                <a:ea typeface="EB Garamond"/>
                <a:cs typeface="EB Garamond"/>
                <a:sym typeface="EB Garamond"/>
              </a:rPr>
              <a:t>, and the </a:t>
            </a:r>
            <a:r>
              <a:rPr lang="en" sz="1300" u="sng">
                <a:solidFill>
                  <a:schemeClr val="dk1"/>
                </a:solidFill>
                <a:latin typeface="EB Garamond"/>
                <a:ea typeface="EB Garamond"/>
                <a:cs typeface="EB Garamond"/>
                <a:sym typeface="EB Garamond"/>
              </a:rPr>
              <a:t>solute fraction in each stage</a:t>
            </a:r>
            <a:r>
              <a:rPr lang="en" sz="1300">
                <a:solidFill>
                  <a:schemeClr val="dk1"/>
                </a:solidFill>
                <a:latin typeface="EB Garamond"/>
                <a:ea typeface="EB Garamond"/>
                <a:cs typeface="EB Garamond"/>
                <a:sym typeface="EB Garamond"/>
              </a:rPr>
              <a:t> is determined and these arrays are returned back to the main GUI file(project_1_final_exported).</a:t>
            </a:r>
            <a:endParaRPr sz="1300">
              <a:solidFill>
                <a:schemeClr val="dk1"/>
              </a:solidFill>
              <a:latin typeface="EB Garamond"/>
              <a:ea typeface="EB Garamond"/>
              <a:cs typeface="EB Garamond"/>
              <a:sym typeface="EB Garamond"/>
            </a:endParaRPr>
          </a:p>
          <a:p>
            <a:pPr marL="914400" lvl="0" indent="0" algn="l" rtl="0">
              <a:spcBef>
                <a:spcPts val="0"/>
              </a:spcBef>
              <a:spcAft>
                <a:spcPts val="0"/>
              </a:spcAft>
              <a:buNone/>
            </a:pPr>
            <a:endParaRPr sz="1300">
              <a:solidFill>
                <a:schemeClr val="dk1"/>
              </a:solidFill>
              <a:latin typeface="EB Garamond"/>
              <a:ea typeface="EB Garamond"/>
              <a:cs typeface="EB Garamond"/>
              <a:sym typeface="EB Garamond"/>
            </a:endParaRPr>
          </a:p>
          <a:p>
            <a:pPr marL="914400" lvl="1" indent="-311150" algn="l" rtl="0">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In addition to this, both of these functions have the fzero solver implemented, which will call either of the 2 functions for solving the raffinate equation or the extract equation (the tie line interpolations). The two functions being “raffinate_function” and “rxtract_function” respectively, as their code snippets were shown previously .</a:t>
            </a:r>
            <a:endParaRPr sz="1300">
              <a:solidFill>
                <a:schemeClr val="dk1"/>
              </a:solidFill>
              <a:latin typeface="EB Garamond"/>
              <a:ea typeface="EB Garamond"/>
              <a:cs typeface="EB Garamond"/>
              <a:sym typeface="EB Garamond"/>
            </a:endParaRPr>
          </a:p>
          <a:p>
            <a:pPr marL="914400" lvl="1" indent="-311150" algn="l" rtl="0">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The function names might be misleading as we use fzero solver in the function rather than fsolve.</a:t>
            </a:r>
            <a:endParaRPr sz="1300">
              <a:solidFill>
                <a:schemeClr val="dk1"/>
              </a:solidFill>
              <a:latin typeface="EB Garamond"/>
              <a:ea typeface="EB Garamond"/>
              <a:cs typeface="EB Garamond"/>
              <a:sym typeface="EB Garamond"/>
            </a:endParaRPr>
          </a:p>
          <a:p>
            <a:pPr marL="914400" lvl="1" indent="-311150" algn="l" rtl="0">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Shown below is the function call depending on the “value” the user provides in the main GUI file.</a:t>
            </a:r>
            <a:endParaRPr sz="1300">
              <a:solidFill>
                <a:schemeClr val="dk1"/>
              </a:solidFill>
              <a:latin typeface="EB Garamond"/>
              <a:ea typeface="EB Garamond"/>
              <a:cs typeface="EB Garamond"/>
              <a:sym typeface="EB Garamond"/>
            </a:endParaRPr>
          </a:p>
        </p:txBody>
      </p:sp>
      <p:pic>
        <p:nvPicPr>
          <p:cNvPr id="717" name="Google Shape;717;g227faa0e6a6_0_17"/>
          <p:cNvPicPr preferRelativeResize="0"/>
          <p:nvPr/>
        </p:nvPicPr>
        <p:blipFill>
          <a:blip r:embed="rId3">
            <a:alphaModFix/>
          </a:blip>
          <a:stretch>
            <a:fillRect/>
          </a:stretch>
        </p:blipFill>
        <p:spPr>
          <a:xfrm>
            <a:off x="1191772" y="3457577"/>
            <a:ext cx="6295850" cy="1333323"/>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227faa0e6a6_0_23"/>
          <p:cNvSpPr txBox="1">
            <a:spLocks noGrp="1"/>
          </p:cNvSpPr>
          <p:nvPr>
            <p:ph type="title"/>
          </p:nvPr>
        </p:nvSpPr>
        <p:spPr>
          <a:xfrm>
            <a:off x="514125" y="20167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Contd..</a:t>
            </a:r>
            <a:endParaRPr/>
          </a:p>
        </p:txBody>
      </p:sp>
      <p:sp>
        <p:nvSpPr>
          <p:cNvPr id="723" name="Google Shape;723;g227faa0e6a6_0_23"/>
          <p:cNvSpPr txBox="1">
            <a:spLocks noGrp="1"/>
          </p:cNvSpPr>
          <p:nvPr>
            <p:ph type="body" idx="1"/>
          </p:nvPr>
        </p:nvSpPr>
        <p:spPr>
          <a:xfrm>
            <a:off x="0" y="719075"/>
            <a:ext cx="4178100" cy="41442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1500" b="1"/>
              <a:t>max_stages_countercurrent_LLE</a:t>
            </a:r>
            <a:endParaRPr sz="1500" b="1"/>
          </a:p>
          <a:p>
            <a:pPr marL="914400" lvl="0" indent="-304800" algn="l" rtl="0">
              <a:spcBef>
                <a:spcPts val="0"/>
              </a:spcBef>
              <a:spcAft>
                <a:spcPts val="0"/>
              </a:spcAft>
              <a:buSzPts val="1200"/>
              <a:buFont typeface="EB Garamond"/>
              <a:buChar char="●"/>
            </a:pPr>
            <a:r>
              <a:rPr lang="en" sz="1200">
                <a:latin typeface="EB Garamond"/>
                <a:ea typeface="EB Garamond"/>
                <a:cs typeface="EB Garamond"/>
                <a:sym typeface="EB Garamond"/>
              </a:rPr>
              <a:t>Returns one value, that is the maximum number of stages possible in the countercurrent option.</a:t>
            </a:r>
            <a:endParaRPr sz="1200">
              <a:latin typeface="EB Garamond"/>
              <a:ea typeface="EB Garamond"/>
              <a:cs typeface="EB Garamond"/>
              <a:sym typeface="EB Garamond"/>
            </a:endParaRPr>
          </a:p>
          <a:p>
            <a:pPr marL="914400" lvl="0" indent="0" algn="l" rtl="0">
              <a:spcBef>
                <a:spcPts val="0"/>
              </a:spcBef>
              <a:spcAft>
                <a:spcPts val="0"/>
              </a:spcAft>
              <a:buNone/>
            </a:pPr>
            <a:endParaRPr sz="1200">
              <a:latin typeface="EB Garamond"/>
              <a:ea typeface="EB Garamond"/>
              <a:cs typeface="EB Garamond"/>
              <a:sym typeface="EB Garamond"/>
            </a:endParaRPr>
          </a:p>
          <a:p>
            <a:pPr marL="914400" lvl="0" indent="-304800" algn="l" rtl="0">
              <a:spcBef>
                <a:spcPts val="0"/>
              </a:spcBef>
              <a:spcAft>
                <a:spcPts val="0"/>
              </a:spcAft>
              <a:buSzPts val="1200"/>
              <a:buFont typeface="EB Garamond"/>
              <a:buChar char="●"/>
            </a:pPr>
            <a:r>
              <a:rPr lang="en" sz="1200">
                <a:latin typeface="EB Garamond"/>
                <a:ea typeface="EB Garamond"/>
                <a:cs typeface="EB Garamond"/>
                <a:sym typeface="EB Garamond"/>
              </a:rPr>
              <a:t>On closer inspection of the code snippet in the previous slide, one might ask the purpose of this in the “if” statement. This function checks for the maximum number of stages that are possible for a given feed (F) and raffinate ( R ) flow rates.</a:t>
            </a:r>
            <a:endParaRPr sz="1200">
              <a:latin typeface="EB Garamond"/>
              <a:ea typeface="EB Garamond"/>
              <a:cs typeface="EB Garamond"/>
              <a:sym typeface="EB Garamond"/>
            </a:endParaRPr>
          </a:p>
          <a:p>
            <a:pPr marL="914400" lvl="0" indent="0" algn="l" rtl="0">
              <a:spcBef>
                <a:spcPts val="0"/>
              </a:spcBef>
              <a:spcAft>
                <a:spcPts val="0"/>
              </a:spcAft>
              <a:buNone/>
            </a:pPr>
            <a:endParaRPr sz="1200">
              <a:latin typeface="EB Garamond"/>
              <a:ea typeface="EB Garamond"/>
              <a:cs typeface="EB Garamond"/>
              <a:sym typeface="EB Garamond"/>
            </a:endParaRPr>
          </a:p>
          <a:p>
            <a:pPr marL="914400" lvl="0" indent="-304800" algn="l" rtl="0">
              <a:spcBef>
                <a:spcPts val="0"/>
              </a:spcBef>
              <a:spcAft>
                <a:spcPts val="0"/>
              </a:spcAft>
              <a:buSzPts val="1200"/>
              <a:buFont typeface="EB Garamond"/>
              <a:buChar char="●"/>
            </a:pPr>
            <a:r>
              <a:rPr lang="en" sz="1200">
                <a:latin typeface="EB Garamond"/>
                <a:ea typeface="EB Garamond"/>
                <a:cs typeface="EB Garamond"/>
                <a:sym typeface="EB Garamond"/>
              </a:rPr>
              <a:t>The maximum number is taken with respect to the final raffinate solute concentration being no less than 1.5%. So if the inputted number of stages is less than the maximum stages, then we can proceed with the calculation, otherwise the process will be terminated.</a:t>
            </a:r>
            <a:endParaRPr sz="1200">
              <a:latin typeface="EB Garamond"/>
              <a:ea typeface="EB Garamond"/>
              <a:cs typeface="EB Garamond"/>
              <a:sym typeface="EB Garamond"/>
            </a:endParaRPr>
          </a:p>
          <a:p>
            <a:pPr marL="914400" lvl="0" indent="0" algn="l" rtl="0">
              <a:spcBef>
                <a:spcPts val="0"/>
              </a:spcBef>
              <a:spcAft>
                <a:spcPts val="0"/>
              </a:spcAft>
              <a:buNone/>
            </a:pPr>
            <a:endParaRPr sz="1200">
              <a:latin typeface="EB Garamond"/>
              <a:ea typeface="EB Garamond"/>
              <a:cs typeface="EB Garamond"/>
              <a:sym typeface="EB Garamond"/>
            </a:endParaRPr>
          </a:p>
          <a:p>
            <a:pPr marL="914400" lvl="0" indent="-304800" algn="l" rtl="0">
              <a:spcBef>
                <a:spcPts val="0"/>
              </a:spcBef>
              <a:spcAft>
                <a:spcPts val="0"/>
              </a:spcAft>
              <a:buSzPts val="1200"/>
              <a:buFont typeface="EB Garamond"/>
              <a:buChar char="●"/>
            </a:pPr>
            <a:r>
              <a:rPr lang="en" sz="1200">
                <a:latin typeface="EB Garamond"/>
                <a:ea typeface="EB Garamond"/>
                <a:cs typeface="EB Garamond"/>
                <a:sym typeface="EB Garamond"/>
              </a:rPr>
              <a:t>This is almost an equivalent of checking the minimum solvent rate that is possible for a feed and final raffinate composition.</a:t>
            </a:r>
            <a:endParaRPr sz="1200">
              <a:latin typeface="EB Garamond"/>
              <a:ea typeface="EB Garamond"/>
              <a:cs typeface="EB Garamond"/>
              <a:sym typeface="EB Garamond"/>
            </a:endParaRPr>
          </a:p>
          <a:p>
            <a:pPr marL="457200" lvl="0" indent="0" algn="l" rtl="0">
              <a:spcBef>
                <a:spcPts val="0"/>
              </a:spcBef>
              <a:spcAft>
                <a:spcPts val="0"/>
              </a:spcAft>
              <a:buNone/>
            </a:pPr>
            <a:endParaRPr/>
          </a:p>
        </p:txBody>
      </p:sp>
      <p:pic>
        <p:nvPicPr>
          <p:cNvPr id="724" name="Google Shape;724;g227faa0e6a6_0_23"/>
          <p:cNvPicPr preferRelativeResize="0"/>
          <p:nvPr/>
        </p:nvPicPr>
        <p:blipFill>
          <a:blip r:embed="rId3">
            <a:alphaModFix/>
          </a:blip>
          <a:stretch>
            <a:fillRect/>
          </a:stretch>
        </p:blipFill>
        <p:spPr>
          <a:xfrm>
            <a:off x="4122775" y="1624400"/>
            <a:ext cx="4711499" cy="1894692"/>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g227faa0e6a6_0_2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Black Box model</a:t>
            </a:r>
            <a:r>
              <a:rPr lang="en"/>
              <a:t> </a:t>
            </a:r>
            <a:r>
              <a:rPr lang="en" sz="7200"/>
              <a:t>(ANN model)</a:t>
            </a:r>
            <a:endParaRPr sz="7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g227faa0e6a6_0_33"/>
          <p:cNvSpPr txBox="1">
            <a:spLocks noGrp="1"/>
          </p:cNvSpPr>
          <p:nvPr>
            <p:ph type="title"/>
          </p:nvPr>
        </p:nvSpPr>
        <p:spPr>
          <a:xfrm>
            <a:off x="713225" y="445025"/>
            <a:ext cx="725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Generating Data for the model</a:t>
            </a:r>
            <a:endParaRPr/>
          </a:p>
        </p:txBody>
      </p:sp>
      <p:sp>
        <p:nvSpPr>
          <p:cNvPr id="735" name="Google Shape;735;g227faa0e6a6_0_33"/>
          <p:cNvSpPr txBox="1">
            <a:spLocks noGrp="1"/>
          </p:cNvSpPr>
          <p:nvPr>
            <p:ph type="body" idx="1"/>
          </p:nvPr>
        </p:nvSpPr>
        <p:spPr>
          <a:xfrm>
            <a:off x="503100" y="1073825"/>
            <a:ext cx="3270000" cy="38211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The number of points is set to 1500, and we can modify the ranges of feed, solvent and the stages needed.</a:t>
            </a:r>
            <a:endParaRPr sz="1500">
              <a:solidFill>
                <a:schemeClr val="dk1"/>
              </a:solidFill>
              <a:latin typeface="EB Garamond"/>
              <a:ea typeface="EB Garamond"/>
              <a:cs typeface="EB Garamond"/>
              <a:sym typeface="EB Garamond"/>
            </a:endParaRPr>
          </a:p>
          <a:p>
            <a:pPr marL="457200" lvl="0" indent="0" algn="l" rtl="0">
              <a:lnSpc>
                <a:spcPct val="115000"/>
              </a:lnSpc>
              <a:spcBef>
                <a:spcPts val="0"/>
              </a:spcBef>
              <a:spcAft>
                <a:spcPts val="0"/>
              </a:spcAft>
              <a:buNone/>
            </a:pPr>
            <a:endParaRPr sz="1500">
              <a:solidFill>
                <a:schemeClr val="dk1"/>
              </a:solidFill>
              <a:latin typeface="EB Garamond"/>
              <a:ea typeface="EB Garamond"/>
              <a:cs typeface="EB Garamond"/>
              <a:sym typeface="EB Garamond"/>
            </a:endParaRPr>
          </a:p>
          <a:p>
            <a:pPr marL="457200" lvl="0" indent="-323850" algn="l" rtl="0">
              <a:lnSpc>
                <a:spcPct val="115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Rand function is used  to remove any sort of bias in the data, which will affect the model and lead to incorrect predictions.</a:t>
            </a:r>
            <a:endParaRPr sz="1500">
              <a:solidFill>
                <a:schemeClr val="dk1"/>
              </a:solidFill>
              <a:latin typeface="EB Garamond"/>
              <a:ea typeface="EB Garamond"/>
              <a:cs typeface="EB Garamond"/>
              <a:sym typeface="EB Garamond"/>
            </a:endParaRPr>
          </a:p>
          <a:p>
            <a:pPr marL="457200" lvl="0" indent="0" algn="l" rtl="0">
              <a:lnSpc>
                <a:spcPct val="115000"/>
              </a:lnSpc>
              <a:spcBef>
                <a:spcPts val="0"/>
              </a:spcBef>
              <a:spcAft>
                <a:spcPts val="0"/>
              </a:spcAft>
              <a:buNone/>
            </a:pPr>
            <a:endParaRPr sz="1500">
              <a:solidFill>
                <a:schemeClr val="dk1"/>
              </a:solidFill>
              <a:latin typeface="EB Garamond"/>
              <a:ea typeface="EB Garamond"/>
              <a:cs typeface="EB Garamond"/>
              <a:sym typeface="EB Garamond"/>
            </a:endParaRPr>
          </a:p>
          <a:p>
            <a:pPr marL="457200" lvl="0" indent="-323850" algn="l" rtl="0">
              <a:lnSpc>
                <a:spcPct val="115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The final matrix is stored in a csv format and is imported into a python environment to fit and predict with the ANN model.</a:t>
            </a:r>
            <a:endParaRPr sz="1500">
              <a:solidFill>
                <a:schemeClr val="dk1"/>
              </a:solidFill>
              <a:latin typeface="EB Garamond"/>
              <a:ea typeface="EB Garamond"/>
              <a:cs typeface="EB Garamond"/>
              <a:sym typeface="EB Garamond"/>
            </a:endParaRPr>
          </a:p>
          <a:p>
            <a:pPr marL="0" lvl="0" indent="0" algn="l" rtl="0">
              <a:spcBef>
                <a:spcPts val="0"/>
              </a:spcBef>
              <a:spcAft>
                <a:spcPts val="0"/>
              </a:spcAft>
              <a:buNone/>
            </a:pPr>
            <a:endParaRPr sz="600"/>
          </a:p>
        </p:txBody>
      </p:sp>
      <p:pic>
        <p:nvPicPr>
          <p:cNvPr id="736" name="Google Shape;736;g227faa0e6a6_0_33"/>
          <p:cNvPicPr preferRelativeResize="0"/>
          <p:nvPr/>
        </p:nvPicPr>
        <p:blipFill>
          <a:blip r:embed="rId3">
            <a:alphaModFix/>
          </a:blip>
          <a:stretch>
            <a:fillRect/>
          </a:stretch>
        </p:blipFill>
        <p:spPr>
          <a:xfrm>
            <a:off x="3883700" y="948900"/>
            <a:ext cx="5007378" cy="38209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227faa0e6a6_0_40"/>
          <p:cNvSpPr txBox="1">
            <a:spLocks noGrp="1"/>
          </p:cNvSpPr>
          <p:nvPr>
            <p:ph type="title"/>
          </p:nvPr>
        </p:nvSpPr>
        <p:spPr>
          <a:xfrm>
            <a:off x="160150" y="1574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900">
                <a:latin typeface="Arial"/>
                <a:ea typeface="Arial"/>
                <a:cs typeface="Arial"/>
                <a:sym typeface="Arial"/>
              </a:rPr>
              <a:t>Data for the</a:t>
            </a:r>
            <a:endParaRPr sz="2900">
              <a:latin typeface="Arial"/>
              <a:ea typeface="Arial"/>
              <a:cs typeface="Arial"/>
              <a:sym typeface="Arial"/>
            </a:endParaRPr>
          </a:p>
          <a:p>
            <a:pPr marL="0" lvl="0" indent="0" algn="l" rtl="0">
              <a:spcBef>
                <a:spcPts val="0"/>
              </a:spcBef>
              <a:spcAft>
                <a:spcPts val="0"/>
              </a:spcAft>
              <a:buNone/>
            </a:pPr>
            <a:r>
              <a:rPr lang="en" sz="2900">
                <a:latin typeface="Arial"/>
                <a:ea typeface="Arial"/>
                <a:cs typeface="Arial"/>
                <a:sym typeface="Arial"/>
              </a:rPr>
              <a:t>ANN model</a:t>
            </a:r>
            <a:endParaRPr sz="2300"/>
          </a:p>
        </p:txBody>
      </p:sp>
      <p:sp>
        <p:nvSpPr>
          <p:cNvPr id="742" name="Google Shape;742;g227faa0e6a6_0_40"/>
          <p:cNvSpPr txBox="1">
            <a:spLocks noGrp="1"/>
          </p:cNvSpPr>
          <p:nvPr>
            <p:ph type="body" idx="1"/>
          </p:nvPr>
        </p:nvSpPr>
        <p:spPr>
          <a:xfrm>
            <a:off x="160150" y="1190925"/>
            <a:ext cx="2675400" cy="3433200"/>
          </a:xfrm>
          <a:prstGeom prst="rect">
            <a:avLst/>
          </a:prstGeom>
        </p:spPr>
        <p:txBody>
          <a:bodyPr spcFirstLastPara="1" wrap="square" lIns="91425" tIns="91425" rIns="91425" bIns="91425" anchor="t" anchorCtr="0">
            <a:noAutofit/>
          </a:bodyPr>
          <a:lstStyle/>
          <a:p>
            <a:pPr marL="457200" lvl="0" indent="-304800" algn="l" rtl="0">
              <a:lnSpc>
                <a:spcPct val="110000"/>
              </a:lnSpc>
              <a:spcBef>
                <a:spcPts val="100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After importing the data, we need to separate the data into predictors and responses, with the predictors being:- the Feed flow rate, Solvent flow rate, number of stages. The output response is the percentage of solute extracted.</a:t>
            </a:r>
            <a:endParaRPr sz="1200">
              <a:solidFill>
                <a:schemeClr val="dk1"/>
              </a:solidFill>
              <a:latin typeface="EB Garamond"/>
              <a:ea typeface="EB Garamond"/>
              <a:cs typeface="EB Garamond"/>
              <a:sym typeface="EB Garamond"/>
            </a:endParaRPr>
          </a:p>
          <a:p>
            <a:pPr marL="457200" lvl="0" indent="-304800" algn="l" rtl="0">
              <a:lnSpc>
                <a:spcPct val="11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Then splitting the data into the training to testing (80:20 in this case) .</a:t>
            </a:r>
            <a:endParaRPr sz="1200">
              <a:solidFill>
                <a:schemeClr val="dk1"/>
              </a:solidFill>
              <a:latin typeface="EB Garamond"/>
              <a:ea typeface="EB Garamond"/>
              <a:cs typeface="EB Garamond"/>
              <a:sym typeface="EB Garamond"/>
            </a:endParaRPr>
          </a:p>
          <a:p>
            <a:pPr marL="457200" lvl="0" indent="-304800" algn="l" rtl="0">
              <a:lnSpc>
                <a:spcPct val="11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Prior to fitting the model, we also scale the data, otherwise the results of the model would be highly inconsistent</a:t>
            </a:r>
            <a:endParaRPr sz="1200">
              <a:solidFill>
                <a:schemeClr val="dk1"/>
              </a:solidFill>
              <a:latin typeface="EB Garamond"/>
              <a:ea typeface="EB Garamond"/>
              <a:cs typeface="EB Garamond"/>
              <a:sym typeface="EB Garamond"/>
            </a:endParaRPr>
          </a:p>
          <a:p>
            <a:pPr marL="0" lvl="0" indent="0" algn="l" rtl="0">
              <a:spcBef>
                <a:spcPts val="0"/>
              </a:spcBef>
              <a:spcAft>
                <a:spcPts val="0"/>
              </a:spcAft>
              <a:buNone/>
            </a:pPr>
            <a:endParaRPr sz="300"/>
          </a:p>
        </p:txBody>
      </p:sp>
      <p:pic>
        <p:nvPicPr>
          <p:cNvPr id="743" name="Google Shape;743;g227faa0e6a6_0_40"/>
          <p:cNvPicPr preferRelativeResize="0"/>
          <p:nvPr/>
        </p:nvPicPr>
        <p:blipFill>
          <a:blip r:embed="rId3">
            <a:alphaModFix/>
          </a:blip>
          <a:stretch>
            <a:fillRect/>
          </a:stretch>
        </p:blipFill>
        <p:spPr>
          <a:xfrm>
            <a:off x="3018850" y="318400"/>
            <a:ext cx="6003650" cy="1936512"/>
          </a:xfrm>
          <a:prstGeom prst="rect">
            <a:avLst/>
          </a:prstGeom>
          <a:noFill/>
          <a:ln>
            <a:noFill/>
          </a:ln>
        </p:spPr>
      </p:pic>
      <p:pic>
        <p:nvPicPr>
          <p:cNvPr id="744" name="Google Shape;744;g227faa0e6a6_0_40"/>
          <p:cNvPicPr preferRelativeResize="0"/>
          <p:nvPr/>
        </p:nvPicPr>
        <p:blipFill>
          <a:blip r:embed="rId4">
            <a:alphaModFix/>
          </a:blip>
          <a:stretch>
            <a:fillRect/>
          </a:stretch>
        </p:blipFill>
        <p:spPr>
          <a:xfrm>
            <a:off x="6593900" y="1190926"/>
            <a:ext cx="1926975" cy="905600"/>
          </a:xfrm>
          <a:prstGeom prst="rect">
            <a:avLst/>
          </a:prstGeom>
          <a:noFill/>
          <a:ln>
            <a:noFill/>
          </a:ln>
        </p:spPr>
      </p:pic>
      <p:pic>
        <p:nvPicPr>
          <p:cNvPr id="745" name="Google Shape;745;g227faa0e6a6_0_40"/>
          <p:cNvPicPr preferRelativeResize="0"/>
          <p:nvPr/>
        </p:nvPicPr>
        <p:blipFill>
          <a:blip r:embed="rId5">
            <a:alphaModFix/>
          </a:blip>
          <a:stretch>
            <a:fillRect/>
          </a:stretch>
        </p:blipFill>
        <p:spPr>
          <a:xfrm>
            <a:off x="3844425" y="2420825"/>
            <a:ext cx="5178076" cy="739000"/>
          </a:xfrm>
          <a:prstGeom prst="rect">
            <a:avLst/>
          </a:prstGeom>
          <a:noFill/>
          <a:ln>
            <a:noFill/>
          </a:ln>
        </p:spPr>
      </p:pic>
      <p:pic>
        <p:nvPicPr>
          <p:cNvPr id="746" name="Google Shape;746;g227faa0e6a6_0_40"/>
          <p:cNvPicPr preferRelativeResize="0"/>
          <p:nvPr/>
        </p:nvPicPr>
        <p:blipFill>
          <a:blip r:embed="rId6">
            <a:alphaModFix/>
          </a:blip>
          <a:stretch>
            <a:fillRect/>
          </a:stretch>
        </p:blipFill>
        <p:spPr>
          <a:xfrm>
            <a:off x="3018850" y="3237275"/>
            <a:ext cx="6003652" cy="1767350"/>
          </a:xfrm>
          <a:prstGeom prst="rect">
            <a:avLst/>
          </a:prstGeom>
          <a:noFill/>
          <a:ln>
            <a:noFill/>
          </a:ln>
        </p:spPr>
      </p:pic>
      <p:sp>
        <p:nvSpPr>
          <p:cNvPr id="747" name="Google Shape;747;g227faa0e6a6_0_40"/>
          <p:cNvSpPr txBox="1"/>
          <p:nvPr/>
        </p:nvSpPr>
        <p:spPr>
          <a:xfrm>
            <a:off x="2835550" y="2528725"/>
            <a:ext cx="973500" cy="5232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ntserrat"/>
                <a:ea typeface="Montserrat"/>
                <a:cs typeface="Montserrat"/>
                <a:sym typeface="Montserrat"/>
              </a:rPr>
              <a:t>Separating the data -&gt;</a:t>
            </a:r>
            <a:endParaRPr sz="1100">
              <a:latin typeface="Montserrat"/>
              <a:ea typeface="Montserrat"/>
              <a:cs typeface="Montserrat"/>
              <a:sym typeface="Montserrat"/>
            </a:endParaRPr>
          </a:p>
        </p:txBody>
      </p:sp>
      <p:sp>
        <p:nvSpPr>
          <p:cNvPr id="748" name="Google Shape;748;g227faa0e6a6_0_40"/>
          <p:cNvSpPr txBox="1"/>
          <p:nvPr/>
        </p:nvSpPr>
        <p:spPr>
          <a:xfrm>
            <a:off x="1685000" y="4398700"/>
            <a:ext cx="1150500" cy="4002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Scaling -&gt;</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9" descr="Diagram&#10;&#10;Description automatically generated"/>
          <p:cNvPicPr preferRelativeResize="0"/>
          <p:nvPr/>
        </p:nvPicPr>
        <p:blipFill rotWithShape="1">
          <a:blip r:embed="rId3">
            <a:alphaModFix/>
          </a:blip>
          <a:srcRect/>
          <a:stretch/>
        </p:blipFill>
        <p:spPr>
          <a:xfrm>
            <a:off x="564150" y="519262"/>
            <a:ext cx="8015700" cy="4104975"/>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g227faa0e6a6_0_55"/>
          <p:cNvSpPr txBox="1">
            <a:spLocks noGrp="1"/>
          </p:cNvSpPr>
          <p:nvPr>
            <p:ph type="title"/>
          </p:nvPr>
        </p:nvSpPr>
        <p:spPr>
          <a:xfrm>
            <a:off x="248650" y="179550"/>
            <a:ext cx="681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latin typeface="Arial"/>
                <a:ea typeface="Arial"/>
                <a:cs typeface="Arial"/>
                <a:sym typeface="Arial"/>
              </a:rPr>
              <a:t>Creating and Fitting the ANN model</a:t>
            </a:r>
            <a:endParaRPr/>
          </a:p>
        </p:txBody>
      </p:sp>
      <p:sp>
        <p:nvSpPr>
          <p:cNvPr id="754" name="Google Shape;754;g227faa0e6a6_0_55"/>
          <p:cNvSpPr txBox="1">
            <a:spLocks noGrp="1"/>
          </p:cNvSpPr>
          <p:nvPr>
            <p:ph type="body" idx="1"/>
          </p:nvPr>
        </p:nvSpPr>
        <p:spPr>
          <a:xfrm>
            <a:off x="248650" y="752250"/>
            <a:ext cx="3780000" cy="2061900"/>
          </a:xfrm>
          <a:prstGeom prst="rect">
            <a:avLst/>
          </a:prstGeom>
        </p:spPr>
        <p:txBody>
          <a:bodyPr spcFirstLastPara="1" wrap="square" lIns="91425" tIns="91425" rIns="91425" bIns="91425" anchor="t" anchorCtr="0">
            <a:noAutofit/>
          </a:bodyPr>
          <a:lstStyle/>
          <a:p>
            <a:pPr marL="457200" lvl="0" indent="-323850" algn="l" rtl="0">
              <a:lnSpc>
                <a:spcPct val="110000"/>
              </a:lnSpc>
              <a:spcBef>
                <a:spcPts val="100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A sequential neural network having two hidden layers, each with 16 neurons, making up a total of 353 parameters. The optimizer being adam and loss metric being mean square error.</a:t>
            </a:r>
            <a:endParaRPr sz="1500">
              <a:solidFill>
                <a:srgbClr val="758468"/>
              </a:solidFill>
              <a:latin typeface="EB Garamond"/>
              <a:ea typeface="EB Garamond"/>
              <a:cs typeface="EB Garamond"/>
              <a:sym typeface="EB Garamond"/>
            </a:endParaRPr>
          </a:p>
          <a:p>
            <a:pPr marL="457200" lvl="0" indent="-323850" algn="l" rtl="0">
              <a:lnSpc>
                <a:spcPct val="110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Setting the number of epochs as 100 (can be varied).</a:t>
            </a:r>
            <a:endParaRPr sz="1500">
              <a:solidFill>
                <a:schemeClr val="dk1"/>
              </a:solidFill>
              <a:latin typeface="EB Garamond"/>
              <a:ea typeface="EB Garamond"/>
              <a:cs typeface="EB Garamond"/>
              <a:sym typeface="EB Garamond"/>
            </a:endParaRPr>
          </a:p>
          <a:p>
            <a:pPr marL="0" lvl="0" indent="0" algn="l" rtl="0">
              <a:spcBef>
                <a:spcPts val="0"/>
              </a:spcBef>
              <a:spcAft>
                <a:spcPts val="0"/>
              </a:spcAft>
              <a:buNone/>
            </a:pPr>
            <a:endParaRPr/>
          </a:p>
        </p:txBody>
      </p:sp>
      <p:pic>
        <p:nvPicPr>
          <p:cNvPr id="755" name="Google Shape;755;g227faa0e6a6_0_55"/>
          <p:cNvPicPr preferRelativeResize="0"/>
          <p:nvPr/>
        </p:nvPicPr>
        <p:blipFill>
          <a:blip r:embed="rId3">
            <a:alphaModFix/>
          </a:blip>
          <a:stretch>
            <a:fillRect/>
          </a:stretch>
        </p:blipFill>
        <p:spPr>
          <a:xfrm>
            <a:off x="4461250" y="777325"/>
            <a:ext cx="4318423" cy="3607750"/>
          </a:xfrm>
          <a:prstGeom prst="rect">
            <a:avLst/>
          </a:prstGeom>
          <a:noFill/>
          <a:ln>
            <a:noFill/>
          </a:ln>
        </p:spPr>
      </p:pic>
      <p:pic>
        <p:nvPicPr>
          <p:cNvPr id="756" name="Google Shape;756;g227faa0e6a6_0_55"/>
          <p:cNvPicPr preferRelativeResize="0"/>
          <p:nvPr/>
        </p:nvPicPr>
        <p:blipFill>
          <a:blip r:embed="rId4">
            <a:alphaModFix/>
          </a:blip>
          <a:stretch>
            <a:fillRect/>
          </a:stretch>
        </p:blipFill>
        <p:spPr>
          <a:xfrm>
            <a:off x="248650" y="2785574"/>
            <a:ext cx="3311025" cy="432550"/>
          </a:xfrm>
          <a:prstGeom prst="rect">
            <a:avLst/>
          </a:prstGeom>
          <a:noFill/>
          <a:ln>
            <a:noFill/>
          </a:ln>
        </p:spPr>
      </p:pic>
      <p:pic>
        <p:nvPicPr>
          <p:cNvPr id="757" name="Google Shape;757;g227faa0e6a6_0_55"/>
          <p:cNvPicPr preferRelativeResize="0"/>
          <p:nvPr/>
        </p:nvPicPr>
        <p:blipFill>
          <a:blip r:embed="rId5">
            <a:alphaModFix/>
          </a:blip>
          <a:stretch>
            <a:fillRect/>
          </a:stretch>
        </p:blipFill>
        <p:spPr>
          <a:xfrm>
            <a:off x="122025" y="3169675"/>
            <a:ext cx="4140250" cy="334275"/>
          </a:xfrm>
          <a:prstGeom prst="rect">
            <a:avLst/>
          </a:prstGeom>
          <a:noFill/>
          <a:ln>
            <a:noFill/>
          </a:ln>
        </p:spPr>
      </p:pic>
      <p:pic>
        <p:nvPicPr>
          <p:cNvPr id="758" name="Google Shape;758;g227faa0e6a6_0_55"/>
          <p:cNvPicPr preferRelativeResize="0"/>
          <p:nvPr/>
        </p:nvPicPr>
        <p:blipFill>
          <a:blip r:embed="rId6">
            <a:alphaModFix/>
          </a:blip>
          <a:stretch>
            <a:fillRect/>
          </a:stretch>
        </p:blipFill>
        <p:spPr>
          <a:xfrm>
            <a:off x="248650" y="3580150"/>
            <a:ext cx="1725575" cy="387175"/>
          </a:xfrm>
          <a:prstGeom prst="rect">
            <a:avLst/>
          </a:prstGeom>
          <a:noFill/>
          <a:ln>
            <a:noFill/>
          </a:ln>
        </p:spPr>
      </p:pic>
      <p:pic>
        <p:nvPicPr>
          <p:cNvPr id="759" name="Google Shape;759;g227faa0e6a6_0_55"/>
          <p:cNvPicPr preferRelativeResize="0"/>
          <p:nvPr/>
        </p:nvPicPr>
        <p:blipFill>
          <a:blip r:embed="rId7">
            <a:alphaModFix/>
          </a:blip>
          <a:stretch>
            <a:fillRect/>
          </a:stretch>
        </p:blipFill>
        <p:spPr>
          <a:xfrm>
            <a:off x="85850" y="3952525"/>
            <a:ext cx="4212600" cy="432550"/>
          </a:xfrm>
          <a:prstGeom prst="rect">
            <a:avLst/>
          </a:prstGeom>
          <a:noFill/>
          <a:ln>
            <a:noFill/>
          </a:ln>
        </p:spPr>
      </p:pic>
      <p:sp>
        <p:nvSpPr>
          <p:cNvPr id="760" name="Google Shape;760;g227faa0e6a6_0_55"/>
          <p:cNvSpPr txBox="1"/>
          <p:nvPr/>
        </p:nvSpPr>
        <p:spPr>
          <a:xfrm>
            <a:off x="4197663" y="4422425"/>
            <a:ext cx="484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Data is transformed back one they are used for the model predictions.</a:t>
            </a:r>
            <a:endParaRPr sz="1000">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g227faa0e6a6_0_69"/>
          <p:cNvSpPr txBox="1">
            <a:spLocks noGrp="1"/>
          </p:cNvSpPr>
          <p:nvPr>
            <p:ph type="title"/>
          </p:nvPr>
        </p:nvSpPr>
        <p:spPr>
          <a:xfrm>
            <a:off x="93800" y="3012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latin typeface="Arial"/>
                <a:ea typeface="Arial"/>
                <a:cs typeface="Arial"/>
                <a:sym typeface="Arial"/>
              </a:rPr>
              <a:t>Errors in Predictions</a:t>
            </a:r>
            <a:endParaRPr sz="1500"/>
          </a:p>
        </p:txBody>
      </p:sp>
      <p:sp>
        <p:nvSpPr>
          <p:cNvPr id="766" name="Google Shape;766;g227faa0e6a6_0_69"/>
          <p:cNvSpPr txBox="1">
            <a:spLocks noGrp="1"/>
          </p:cNvSpPr>
          <p:nvPr>
            <p:ph type="body" idx="1"/>
          </p:nvPr>
        </p:nvSpPr>
        <p:spPr>
          <a:xfrm>
            <a:off x="93800" y="919000"/>
            <a:ext cx="3072000" cy="34215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100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For the testing data, once we do the predictions, we compare the predicted values to the actual values generated by solving the balance equations in MATLAB. </a:t>
            </a:r>
            <a:endParaRPr sz="1300">
              <a:solidFill>
                <a:schemeClr val="dk1"/>
              </a:solidFill>
              <a:latin typeface="EB Garamond"/>
              <a:ea typeface="EB Garamond"/>
              <a:cs typeface="EB Garamond"/>
              <a:sym typeface="EB Garamond"/>
            </a:endParaRPr>
          </a:p>
          <a:p>
            <a:pPr marL="457200" lvl="0" indent="-311150" algn="l" rtl="0">
              <a:lnSpc>
                <a:spcPct val="110000"/>
              </a:lnSpc>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For comparison, we take the distribution of error ,i.e </a:t>
            </a:r>
            <a:endParaRPr sz="1300">
              <a:solidFill>
                <a:schemeClr val="dk1"/>
              </a:solidFill>
              <a:latin typeface="EB Garamond"/>
              <a:ea typeface="EB Garamond"/>
              <a:cs typeface="EB Garamond"/>
              <a:sym typeface="EB Garamond"/>
            </a:endParaRPr>
          </a:p>
          <a:p>
            <a:pPr marL="457200" lvl="0" indent="0" algn="ctr" rtl="0">
              <a:lnSpc>
                <a:spcPct val="110000"/>
              </a:lnSpc>
              <a:spcBef>
                <a:spcPts val="1000"/>
              </a:spcBef>
              <a:spcAft>
                <a:spcPts val="0"/>
              </a:spcAft>
              <a:buNone/>
            </a:pPr>
            <a:r>
              <a:rPr lang="en" sz="1300" i="1">
                <a:solidFill>
                  <a:schemeClr val="dk1"/>
                </a:solidFill>
                <a:latin typeface="EB Garamond"/>
                <a:ea typeface="EB Garamond"/>
                <a:cs typeface="EB Garamond"/>
                <a:sym typeface="EB Garamond"/>
              </a:rPr>
              <a:t>(difference in values)*100/actual value.</a:t>
            </a:r>
            <a:endParaRPr sz="1300" i="1">
              <a:solidFill>
                <a:schemeClr val="dk1"/>
              </a:solidFill>
              <a:latin typeface="EB Garamond"/>
              <a:ea typeface="EB Garamond"/>
              <a:cs typeface="EB Garamond"/>
              <a:sym typeface="EB Garamond"/>
            </a:endParaRPr>
          </a:p>
          <a:p>
            <a:pPr marL="457200" lvl="0" indent="-311150" algn="l" rtl="0">
              <a:lnSpc>
                <a:spcPct val="110000"/>
              </a:lnSpc>
              <a:spcBef>
                <a:spcPts val="100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In addition to that we also directly compare the values with respect to y=x.</a:t>
            </a:r>
            <a:endParaRPr sz="1300">
              <a:solidFill>
                <a:schemeClr val="dk1"/>
              </a:solidFill>
              <a:latin typeface="EB Garamond"/>
              <a:ea typeface="EB Garamond"/>
              <a:cs typeface="EB Garamond"/>
              <a:sym typeface="EB Garamond"/>
            </a:endParaRPr>
          </a:p>
          <a:p>
            <a:pPr marL="0" lvl="0" indent="0" algn="l" rtl="0">
              <a:spcBef>
                <a:spcPts val="0"/>
              </a:spcBef>
              <a:spcAft>
                <a:spcPts val="0"/>
              </a:spcAft>
              <a:buNone/>
            </a:pPr>
            <a:endParaRPr sz="800"/>
          </a:p>
        </p:txBody>
      </p:sp>
      <p:pic>
        <p:nvPicPr>
          <p:cNvPr id="767" name="Google Shape;767;g227faa0e6a6_0_69"/>
          <p:cNvPicPr preferRelativeResize="0"/>
          <p:nvPr/>
        </p:nvPicPr>
        <p:blipFill>
          <a:blip r:embed="rId3">
            <a:alphaModFix/>
          </a:blip>
          <a:stretch>
            <a:fillRect/>
          </a:stretch>
        </p:blipFill>
        <p:spPr>
          <a:xfrm>
            <a:off x="4131125" y="80000"/>
            <a:ext cx="4947024" cy="2360849"/>
          </a:xfrm>
          <a:prstGeom prst="rect">
            <a:avLst/>
          </a:prstGeom>
          <a:noFill/>
          <a:ln w="19050" cap="flat" cmpd="sng">
            <a:solidFill>
              <a:schemeClr val="dk2"/>
            </a:solidFill>
            <a:prstDash val="solid"/>
            <a:round/>
            <a:headEnd type="none" w="sm" len="sm"/>
            <a:tailEnd type="none" w="sm" len="sm"/>
          </a:ln>
        </p:spPr>
      </p:pic>
      <p:pic>
        <p:nvPicPr>
          <p:cNvPr id="768" name="Google Shape;768;g227faa0e6a6_0_69"/>
          <p:cNvPicPr preferRelativeResize="0"/>
          <p:nvPr/>
        </p:nvPicPr>
        <p:blipFill>
          <a:blip r:embed="rId4">
            <a:alphaModFix/>
          </a:blip>
          <a:stretch>
            <a:fillRect/>
          </a:stretch>
        </p:blipFill>
        <p:spPr>
          <a:xfrm>
            <a:off x="3257300" y="2639950"/>
            <a:ext cx="4947024" cy="2236402"/>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227faa0e6a6_0_78"/>
          <p:cNvSpPr txBox="1">
            <a:spLocks noGrp="1"/>
          </p:cNvSpPr>
          <p:nvPr>
            <p:ph type="title"/>
          </p:nvPr>
        </p:nvSpPr>
        <p:spPr>
          <a:xfrm>
            <a:off x="447750" y="245925"/>
            <a:ext cx="7033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Arial"/>
                <a:ea typeface="Arial"/>
                <a:cs typeface="Arial"/>
                <a:sym typeface="Arial"/>
              </a:rPr>
              <a:t>Variations among the input data</a:t>
            </a:r>
            <a:endParaRPr sz="1700"/>
          </a:p>
        </p:txBody>
      </p:sp>
      <p:sp>
        <p:nvSpPr>
          <p:cNvPr id="774" name="Google Shape;774;g227faa0e6a6_0_78"/>
          <p:cNvSpPr txBox="1">
            <a:spLocks noGrp="1"/>
          </p:cNvSpPr>
          <p:nvPr>
            <p:ph type="body" idx="1"/>
          </p:nvPr>
        </p:nvSpPr>
        <p:spPr>
          <a:xfrm>
            <a:off x="359275" y="818625"/>
            <a:ext cx="7717500" cy="7785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100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We compare how the percentages vary with the number of stages, feed and solvent flow rates</a:t>
            </a:r>
            <a:endParaRPr sz="1300">
              <a:solidFill>
                <a:schemeClr val="dk1"/>
              </a:solidFill>
              <a:latin typeface="EB Garamond"/>
              <a:ea typeface="EB Garamond"/>
              <a:cs typeface="EB Garamond"/>
              <a:sym typeface="EB Garamond"/>
            </a:endParaRPr>
          </a:p>
          <a:p>
            <a:pPr marL="457200" lvl="0" indent="-311150" algn="l" rtl="0">
              <a:lnSpc>
                <a:spcPct val="110000"/>
              </a:lnSpc>
              <a:spcBef>
                <a:spcPts val="0"/>
              </a:spcBef>
              <a:spcAft>
                <a:spcPts val="0"/>
              </a:spcAft>
              <a:buClr>
                <a:schemeClr val="dk1"/>
              </a:buClr>
              <a:buSzPts val="1300"/>
              <a:buChar char="●"/>
            </a:pPr>
            <a:r>
              <a:rPr lang="en" sz="1300">
                <a:solidFill>
                  <a:schemeClr val="dk1"/>
                </a:solidFill>
                <a:latin typeface="EB Garamond"/>
                <a:ea typeface="EB Garamond"/>
                <a:cs typeface="EB Garamond"/>
                <a:sym typeface="EB Garamond"/>
              </a:rPr>
              <a:t>From the plots below, we can clearly observe an increase in percentage extracted with increase in stages.</a:t>
            </a:r>
            <a:endParaRPr sz="1300">
              <a:solidFill>
                <a:schemeClr val="dk1"/>
              </a:solidFill>
              <a:latin typeface="EB Garamond"/>
              <a:ea typeface="EB Garamond"/>
              <a:cs typeface="EB Garamond"/>
              <a:sym typeface="EB Garamond"/>
            </a:endParaRPr>
          </a:p>
          <a:p>
            <a:pPr marL="0" lvl="0" indent="0" algn="l" rtl="0">
              <a:spcBef>
                <a:spcPts val="0"/>
              </a:spcBef>
              <a:spcAft>
                <a:spcPts val="0"/>
              </a:spcAft>
              <a:buNone/>
            </a:pPr>
            <a:endParaRPr sz="1300">
              <a:latin typeface="EB Garamond"/>
              <a:ea typeface="EB Garamond"/>
              <a:cs typeface="EB Garamond"/>
              <a:sym typeface="EB Garamond"/>
            </a:endParaRPr>
          </a:p>
        </p:txBody>
      </p:sp>
      <p:pic>
        <p:nvPicPr>
          <p:cNvPr id="775" name="Google Shape;775;g227faa0e6a6_0_78"/>
          <p:cNvPicPr preferRelativeResize="0"/>
          <p:nvPr/>
        </p:nvPicPr>
        <p:blipFill>
          <a:blip r:embed="rId3">
            <a:alphaModFix/>
          </a:blip>
          <a:stretch>
            <a:fillRect/>
          </a:stretch>
        </p:blipFill>
        <p:spPr>
          <a:xfrm>
            <a:off x="359275" y="1698950"/>
            <a:ext cx="3381651" cy="3044899"/>
          </a:xfrm>
          <a:prstGeom prst="rect">
            <a:avLst/>
          </a:prstGeom>
          <a:noFill/>
          <a:ln w="19050" cap="flat" cmpd="sng">
            <a:solidFill>
              <a:schemeClr val="dk2"/>
            </a:solidFill>
            <a:prstDash val="solid"/>
            <a:round/>
            <a:headEnd type="none" w="sm" len="sm"/>
            <a:tailEnd type="none" w="sm" len="sm"/>
          </a:ln>
        </p:spPr>
      </p:pic>
      <p:pic>
        <p:nvPicPr>
          <p:cNvPr id="776" name="Google Shape;776;g227faa0e6a6_0_78"/>
          <p:cNvPicPr preferRelativeResize="0"/>
          <p:nvPr/>
        </p:nvPicPr>
        <p:blipFill>
          <a:blip r:embed="rId4">
            <a:alphaModFix/>
          </a:blip>
          <a:stretch>
            <a:fillRect/>
          </a:stretch>
        </p:blipFill>
        <p:spPr>
          <a:xfrm>
            <a:off x="4963874" y="1597125"/>
            <a:ext cx="3832076" cy="30920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g227d86666a3_0_74"/>
          <p:cNvSpPr txBox="1">
            <a:spLocks noGrp="1"/>
          </p:cNvSpPr>
          <p:nvPr>
            <p:ph type="title"/>
          </p:nvPr>
        </p:nvSpPr>
        <p:spPr>
          <a:xfrm>
            <a:off x="1779000" y="2480475"/>
            <a:ext cx="5586000" cy="81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Results Obtained</a:t>
            </a:r>
            <a:endParaRPr/>
          </a:p>
        </p:txBody>
      </p:sp>
      <p:sp>
        <p:nvSpPr>
          <p:cNvPr id="782" name="Google Shape;782;g227d86666a3_0_74"/>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
              <a:t>05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g227faa0e6a6_0_93"/>
          <p:cNvSpPr txBox="1">
            <a:spLocks noGrp="1"/>
          </p:cNvSpPr>
          <p:nvPr>
            <p:ph type="title"/>
          </p:nvPr>
        </p:nvSpPr>
        <p:spPr>
          <a:xfrm>
            <a:off x="160175" y="52847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Graphs from the GUI</a:t>
            </a:r>
            <a:endParaRPr/>
          </a:p>
        </p:txBody>
      </p:sp>
      <p:pic>
        <p:nvPicPr>
          <p:cNvPr id="788" name="Google Shape;788;g227faa0e6a6_0_93"/>
          <p:cNvPicPr preferRelativeResize="0"/>
          <p:nvPr/>
        </p:nvPicPr>
        <p:blipFill>
          <a:blip r:embed="rId3">
            <a:alphaModFix/>
          </a:blip>
          <a:stretch>
            <a:fillRect/>
          </a:stretch>
        </p:blipFill>
        <p:spPr>
          <a:xfrm>
            <a:off x="160175" y="1670575"/>
            <a:ext cx="4551326" cy="2415474"/>
          </a:xfrm>
          <a:prstGeom prst="rect">
            <a:avLst/>
          </a:prstGeom>
          <a:noFill/>
          <a:ln w="19050" cap="flat" cmpd="sng">
            <a:solidFill>
              <a:schemeClr val="dk2"/>
            </a:solidFill>
            <a:prstDash val="solid"/>
            <a:round/>
            <a:headEnd type="none" w="sm" len="sm"/>
            <a:tailEnd type="none" w="sm" len="sm"/>
          </a:ln>
        </p:spPr>
      </p:pic>
      <p:pic>
        <p:nvPicPr>
          <p:cNvPr id="789" name="Google Shape;789;g227faa0e6a6_0_93"/>
          <p:cNvPicPr preferRelativeResize="0"/>
          <p:nvPr/>
        </p:nvPicPr>
        <p:blipFill>
          <a:blip r:embed="rId4">
            <a:alphaModFix/>
          </a:blip>
          <a:stretch>
            <a:fillRect/>
          </a:stretch>
        </p:blipFill>
        <p:spPr>
          <a:xfrm>
            <a:off x="4927519" y="1670575"/>
            <a:ext cx="4107554" cy="2415476"/>
          </a:xfrm>
          <a:prstGeom prst="rect">
            <a:avLst/>
          </a:prstGeom>
          <a:noFill/>
          <a:ln w="19050" cap="flat" cmpd="sng">
            <a:solidFill>
              <a:schemeClr val="dk2"/>
            </a:solidFill>
            <a:prstDash val="solid"/>
            <a:round/>
            <a:headEnd type="none" w="sm" len="sm"/>
            <a:tailEnd type="none" w="sm" len="sm"/>
          </a:ln>
        </p:spPr>
      </p:pic>
      <p:sp>
        <p:nvSpPr>
          <p:cNvPr id="790" name="Google Shape;790;g227faa0e6a6_0_93"/>
          <p:cNvSpPr txBox="1"/>
          <p:nvPr/>
        </p:nvSpPr>
        <p:spPr>
          <a:xfrm>
            <a:off x="716538" y="1241000"/>
            <a:ext cx="343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Montserrat"/>
                <a:ea typeface="Montserrat"/>
                <a:cs typeface="Montserrat"/>
                <a:sym typeface="Montserrat"/>
              </a:rPr>
              <a:t>Cross current Extraction</a:t>
            </a:r>
            <a:endParaRPr>
              <a:latin typeface="Montserrat"/>
              <a:ea typeface="Montserrat"/>
              <a:cs typeface="Montserrat"/>
              <a:sym typeface="Montserrat"/>
            </a:endParaRPr>
          </a:p>
        </p:txBody>
      </p:sp>
      <p:sp>
        <p:nvSpPr>
          <p:cNvPr id="791" name="Google Shape;791;g227faa0e6a6_0_93"/>
          <p:cNvSpPr txBox="1"/>
          <p:nvPr/>
        </p:nvSpPr>
        <p:spPr>
          <a:xfrm>
            <a:off x="5348250" y="1241000"/>
            <a:ext cx="326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Montserrat"/>
                <a:ea typeface="Montserrat"/>
                <a:cs typeface="Montserrat"/>
                <a:sym typeface="Montserrat"/>
              </a:rPr>
              <a:t>Counter current Extraction</a:t>
            </a:r>
            <a:endParaRPr>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227faa0e6a6_0_88"/>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Shortcomings</a:t>
            </a:r>
            <a:endParaRPr/>
          </a:p>
        </p:txBody>
      </p:sp>
      <p:sp>
        <p:nvSpPr>
          <p:cNvPr id="797" name="Google Shape;797;g227faa0e6a6_0_88"/>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EB Garamond"/>
              <a:buChar char="●"/>
            </a:pPr>
            <a:r>
              <a:rPr lang="en" sz="1500">
                <a:latin typeface="EB Garamond"/>
                <a:ea typeface="EB Garamond"/>
                <a:cs typeface="EB Garamond"/>
                <a:sym typeface="EB Garamond"/>
              </a:rPr>
              <a:t>The heatmap of the concentration of solute for each stage could not be plotted in the GUI since the current version of MATLAB does not support heatmap into the GUIAxes</a:t>
            </a:r>
            <a:endParaRPr sz="1500">
              <a:latin typeface="EB Garamond"/>
              <a:ea typeface="EB Garamond"/>
              <a:cs typeface="EB Garamond"/>
              <a:sym typeface="EB Garamond"/>
            </a:endParaRPr>
          </a:p>
          <a:p>
            <a:pPr marL="457200" lvl="0" indent="-368300" algn="l" rtl="0">
              <a:spcBef>
                <a:spcPts val="0"/>
              </a:spcBef>
              <a:spcAft>
                <a:spcPts val="0"/>
              </a:spcAft>
              <a:buSzPts val="2200"/>
              <a:buFont typeface="EB Garamond"/>
              <a:buChar char="●"/>
            </a:pPr>
            <a:r>
              <a:rPr lang="en" sz="1500">
                <a:latin typeface="EB Garamond"/>
                <a:ea typeface="EB Garamond"/>
                <a:cs typeface="EB Garamond"/>
                <a:sym typeface="EB Garamond"/>
              </a:rPr>
              <a:t>The input data to the GUI does not contain the equilibrium value option, hence the equilibrium data will remain fixed. </a:t>
            </a:r>
            <a:endParaRPr sz="1500">
              <a:latin typeface="EB Garamond"/>
              <a:ea typeface="EB Garamond"/>
              <a:cs typeface="EB Garamond"/>
              <a:sym typeface="EB Garamon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0"/>
          <p:cNvSpPr txBox="1">
            <a:spLocks noGrp="1"/>
          </p:cNvSpPr>
          <p:nvPr>
            <p:ph type="title"/>
          </p:nvPr>
        </p:nvSpPr>
        <p:spPr>
          <a:xfrm>
            <a:off x="1743900" y="1926150"/>
            <a:ext cx="5656200" cy="129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000"/>
              <a:buNone/>
            </a:pPr>
            <a:r>
              <a:rPr lang="en"/>
              <a:t>Thank you!</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02"/>
                                        </p:tgtEl>
                                        <p:attrNameLst>
                                          <p:attrName>style.visibility</p:attrName>
                                        </p:attrNameLst>
                                      </p:cBhvr>
                                      <p:to>
                                        <p:strVal val="visible"/>
                                      </p:to>
                                    </p:set>
                                    <p:anim calcmode="lin" valueType="num">
                                      <p:cBhvr additive="base">
                                        <p:cTn id="7" dur="1000"/>
                                        <p:tgtEl>
                                          <p:spTgt spid="8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g227d86666a3_0_24" descr="Diagram, schematic&#10;&#10;Description automatically generated"/>
          <p:cNvPicPr preferRelativeResize="0"/>
          <p:nvPr/>
        </p:nvPicPr>
        <p:blipFill rotWithShape="1">
          <a:blip r:embed="rId3">
            <a:alphaModFix/>
          </a:blip>
          <a:srcRect/>
          <a:stretch/>
        </p:blipFill>
        <p:spPr>
          <a:xfrm>
            <a:off x="2538288" y="297601"/>
            <a:ext cx="4067425" cy="4548275"/>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227d86666a3_0_18"/>
          <p:cNvSpPr txBox="1">
            <a:spLocks noGrp="1"/>
          </p:cNvSpPr>
          <p:nvPr>
            <p:ph type="title"/>
          </p:nvPr>
        </p:nvSpPr>
        <p:spPr>
          <a:xfrm>
            <a:off x="1087650" y="2428800"/>
            <a:ext cx="6968700" cy="2199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Equations used in the model</a:t>
            </a:r>
            <a:endParaRPr/>
          </a:p>
        </p:txBody>
      </p:sp>
      <p:sp>
        <p:nvSpPr>
          <p:cNvPr id="507" name="Google Shape;507;g227d86666a3_0_18"/>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
              <a:t>03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
          <p:cNvSpPr txBox="1">
            <a:spLocks noGrp="1"/>
          </p:cNvSpPr>
          <p:nvPr>
            <p:ph type="subTitle" idx="1"/>
          </p:nvPr>
        </p:nvSpPr>
        <p:spPr>
          <a:xfrm>
            <a:off x="324450" y="586350"/>
            <a:ext cx="8495100" cy="27474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1000"/>
              </a:spcBef>
              <a:spcAft>
                <a:spcPts val="0"/>
              </a:spcAft>
              <a:buClr>
                <a:schemeClr val="dk1"/>
              </a:buClr>
              <a:buSzPts val="3600"/>
              <a:buFont typeface="Arial"/>
              <a:buNone/>
            </a:pPr>
            <a:r>
              <a:rPr lang="en" sz="3100">
                <a:solidFill>
                  <a:schemeClr val="dk1"/>
                </a:solidFill>
                <a:latin typeface="EB Garamond"/>
                <a:ea typeface="EB Garamond"/>
                <a:cs typeface="EB Garamond"/>
                <a:sym typeface="EB Garamond"/>
              </a:rPr>
              <a:t>Mass balance:</a:t>
            </a:r>
            <a:endParaRPr sz="3100">
              <a:solidFill>
                <a:schemeClr val="dk1"/>
              </a:solidFill>
              <a:latin typeface="EB Garamond"/>
              <a:ea typeface="EB Garamond"/>
              <a:cs typeface="EB Garamond"/>
              <a:sym typeface="EB Garamond"/>
            </a:endParaRPr>
          </a:p>
          <a:p>
            <a:pPr marL="0" lvl="0" indent="0" algn="ctr" rtl="0">
              <a:lnSpc>
                <a:spcPct val="110000"/>
              </a:lnSpc>
              <a:spcBef>
                <a:spcPts val="1000"/>
              </a:spcBef>
              <a:spcAft>
                <a:spcPts val="0"/>
              </a:spcAft>
              <a:buClr>
                <a:schemeClr val="dk1"/>
              </a:buClr>
              <a:buSzPts val="2400"/>
              <a:buFont typeface="Arial"/>
              <a:buNone/>
            </a:pPr>
            <a:r>
              <a:rPr lang="en" sz="1900" i="1">
                <a:solidFill>
                  <a:schemeClr val="dk1"/>
                </a:solidFill>
                <a:latin typeface="EB Garamond"/>
                <a:ea typeface="EB Garamond"/>
                <a:cs typeface="EB Garamond"/>
                <a:sym typeface="EB Garamond"/>
              </a:rPr>
              <a:t>F+S=M;(F=feed;S=solvent)</a:t>
            </a:r>
            <a:r>
              <a:rPr lang="en" sz="1900">
                <a:solidFill>
                  <a:schemeClr val="dk1"/>
                </a:solidFill>
                <a:latin typeface="EB Garamond"/>
                <a:ea typeface="EB Garamond"/>
                <a:cs typeface="EB Garamond"/>
                <a:sym typeface="EB Garamond"/>
              </a:rPr>
              <a:t> and </a:t>
            </a:r>
            <a:r>
              <a:rPr lang="en" sz="1900" i="1">
                <a:solidFill>
                  <a:schemeClr val="dk1"/>
                </a:solidFill>
                <a:latin typeface="EB Garamond"/>
                <a:ea typeface="EB Garamond"/>
                <a:cs typeface="EB Garamond"/>
                <a:sym typeface="EB Garamond"/>
              </a:rPr>
              <a:t>F*xcf+S*ycs=M*xcm</a:t>
            </a:r>
            <a:endParaRPr sz="1900" i="1">
              <a:solidFill>
                <a:schemeClr val="dk1"/>
              </a:solidFill>
              <a:latin typeface="EB Garamond"/>
              <a:ea typeface="EB Garamond"/>
              <a:cs typeface="EB Garamond"/>
              <a:sym typeface="EB Garamond"/>
            </a:endParaRPr>
          </a:p>
          <a:p>
            <a:pPr marL="342900" lvl="0" indent="-311150" algn="l" rtl="0">
              <a:lnSpc>
                <a:spcPct val="110000"/>
              </a:lnSpc>
              <a:spcBef>
                <a:spcPts val="1000"/>
              </a:spcBef>
              <a:spcAft>
                <a:spcPts val="0"/>
              </a:spcAft>
              <a:buClr>
                <a:srgbClr val="758468"/>
              </a:buClr>
              <a:buSzPts val="1900"/>
              <a:buFont typeface="Arial"/>
              <a:buChar char="•"/>
            </a:pPr>
            <a:r>
              <a:rPr lang="en" sz="1900">
                <a:solidFill>
                  <a:schemeClr val="dk1"/>
                </a:solidFill>
                <a:latin typeface="EB Garamond"/>
                <a:ea typeface="EB Garamond"/>
                <a:cs typeface="EB Garamond"/>
                <a:sym typeface="EB Garamond"/>
              </a:rPr>
              <a:t>Using the material balance equations and tie lines data we plot a graph(xb , yb vs xc ,yc) and find the indices corresponding to given lines.</a:t>
            </a:r>
            <a:endParaRPr sz="1900">
              <a:solidFill>
                <a:schemeClr val="dk1"/>
              </a:solidFill>
              <a:latin typeface="EB Garamond"/>
              <a:ea typeface="EB Garamond"/>
              <a:cs typeface="EB Garamond"/>
              <a:sym typeface="EB Garamond"/>
            </a:endParaRPr>
          </a:p>
          <a:p>
            <a:pPr marL="342900" lvl="0" indent="-311150" algn="l" rtl="0">
              <a:lnSpc>
                <a:spcPct val="110000"/>
              </a:lnSpc>
              <a:spcBef>
                <a:spcPts val="1000"/>
              </a:spcBef>
              <a:spcAft>
                <a:spcPts val="0"/>
              </a:spcAft>
              <a:buClr>
                <a:srgbClr val="758468"/>
              </a:buClr>
              <a:buSzPts val="1900"/>
              <a:buFont typeface="Arial"/>
              <a:buChar char="•"/>
            </a:pPr>
            <a:r>
              <a:rPr lang="en" sz="1900">
                <a:solidFill>
                  <a:schemeClr val="dk1"/>
                </a:solidFill>
                <a:latin typeface="EB Garamond"/>
                <a:ea typeface="EB Garamond"/>
                <a:cs typeface="EB Garamond"/>
                <a:sym typeface="EB Garamond"/>
              </a:rPr>
              <a:t>Here we are finding the coordinates of Mixture point based on Feed and solvent for the 1st stage and Based on Raffinate and solvent for the rest of the stages.</a:t>
            </a:r>
            <a:endParaRPr sz="2300">
              <a:solidFill>
                <a:schemeClr val="dk1"/>
              </a:solidFill>
              <a:latin typeface="Avenir"/>
              <a:ea typeface="Avenir"/>
              <a:cs typeface="Avenir"/>
              <a:sym typeface="Avenir"/>
            </a:endParaRPr>
          </a:p>
          <a:p>
            <a:pPr marL="0" lvl="0" indent="0" algn="l" rtl="0">
              <a:lnSpc>
                <a:spcPct val="100000"/>
              </a:lnSpc>
              <a:spcBef>
                <a:spcPts val="0"/>
              </a:spcBef>
              <a:spcAft>
                <a:spcPts val="1200"/>
              </a:spcAft>
              <a:buSzPts val="1800"/>
              <a:buNone/>
            </a:pPr>
            <a:endParaRPr/>
          </a:p>
        </p:txBody>
      </p:sp>
      <p:pic>
        <p:nvPicPr>
          <p:cNvPr id="513" name="Google Shape;513;p6" descr="Text, letter&#10;&#10;Description automatically generated"/>
          <p:cNvPicPr preferRelativeResize="0"/>
          <p:nvPr/>
        </p:nvPicPr>
        <p:blipFill rotWithShape="1">
          <a:blip r:embed="rId3">
            <a:alphaModFix/>
          </a:blip>
          <a:srcRect/>
          <a:stretch/>
        </p:blipFill>
        <p:spPr>
          <a:xfrm>
            <a:off x="185388" y="3523900"/>
            <a:ext cx="8773226" cy="1013425"/>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227d86666a3_0_58"/>
          <p:cNvSpPr txBox="1">
            <a:spLocks noGrp="1"/>
          </p:cNvSpPr>
          <p:nvPr>
            <p:ph type="subTitle" idx="1"/>
          </p:nvPr>
        </p:nvSpPr>
        <p:spPr>
          <a:xfrm>
            <a:off x="324450" y="586350"/>
            <a:ext cx="8602500" cy="4074900"/>
          </a:xfrm>
          <a:prstGeom prst="rect">
            <a:avLst/>
          </a:prstGeom>
          <a:noFill/>
          <a:ln>
            <a:noFill/>
          </a:ln>
        </p:spPr>
        <p:txBody>
          <a:bodyPr spcFirstLastPara="1" wrap="square" lIns="91425" tIns="91425" rIns="91425" bIns="91425" anchor="t" anchorCtr="0">
            <a:noAutofit/>
          </a:bodyPr>
          <a:lstStyle/>
          <a:p>
            <a:pPr marL="0" lvl="0" indent="0" algn="ctr" rtl="0">
              <a:lnSpc>
                <a:spcPct val="110000"/>
              </a:lnSpc>
              <a:spcBef>
                <a:spcPts val="0"/>
              </a:spcBef>
              <a:spcAft>
                <a:spcPts val="0"/>
              </a:spcAft>
              <a:buSzPts val="3600"/>
              <a:buNone/>
            </a:pPr>
            <a:r>
              <a:rPr lang="en" sz="3000">
                <a:solidFill>
                  <a:schemeClr val="dk1"/>
                </a:solidFill>
                <a:latin typeface="EB Garamond"/>
                <a:ea typeface="EB Garamond"/>
                <a:cs typeface="EB Garamond"/>
                <a:sym typeface="EB Garamond"/>
              </a:rPr>
              <a:t>Percentage removal</a:t>
            </a:r>
            <a:endParaRPr sz="3000">
              <a:solidFill>
                <a:schemeClr val="dk1"/>
              </a:solidFill>
              <a:latin typeface="EB Garamond"/>
              <a:ea typeface="EB Garamond"/>
              <a:cs typeface="EB Garamond"/>
              <a:sym typeface="EB Garamond"/>
            </a:endParaRPr>
          </a:p>
          <a:p>
            <a:pPr marL="0" lvl="0" indent="0" algn="l" rtl="0">
              <a:lnSpc>
                <a:spcPct val="110000"/>
              </a:lnSpc>
              <a:spcBef>
                <a:spcPts val="1000"/>
              </a:spcBef>
              <a:spcAft>
                <a:spcPts val="0"/>
              </a:spcAft>
              <a:buSzPts val="2800"/>
              <a:buNone/>
            </a:pPr>
            <a:r>
              <a:rPr lang="en" sz="1900">
                <a:solidFill>
                  <a:schemeClr val="dk1"/>
                </a:solidFill>
                <a:latin typeface="EB Garamond"/>
                <a:ea typeface="EB Garamond"/>
                <a:cs typeface="EB Garamond"/>
                <a:sym typeface="EB Garamond"/>
              </a:rPr>
              <a:t>Total</a:t>
            </a:r>
            <a:endParaRPr sz="1900">
              <a:solidFill>
                <a:schemeClr val="dk1"/>
              </a:solidFill>
              <a:latin typeface="EB Garamond"/>
              <a:ea typeface="EB Garamond"/>
              <a:cs typeface="EB Garamond"/>
              <a:sym typeface="EB Garamond"/>
            </a:endParaRPr>
          </a:p>
          <a:p>
            <a:pPr marL="457200" lvl="0" indent="-304800" algn="l" rtl="0">
              <a:lnSpc>
                <a:spcPct val="110000"/>
              </a:lnSpc>
              <a:spcBef>
                <a:spcPts val="100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Mc_extracted = mass of solute in extract phase</a:t>
            </a:r>
            <a:endParaRPr sz="1200">
              <a:solidFill>
                <a:schemeClr val="dk1"/>
              </a:solidFill>
              <a:latin typeface="EB Garamond"/>
              <a:ea typeface="EB Garamond"/>
              <a:cs typeface="EB Garamond"/>
              <a:sym typeface="EB Garamond"/>
            </a:endParaRPr>
          </a:p>
          <a:p>
            <a:pPr marL="457200" lvl="0" indent="-304800" algn="l" rtl="0">
              <a:lnSpc>
                <a:spcPct val="11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Mc_solvent  = mass of solute in solvent</a:t>
            </a:r>
            <a:endParaRPr sz="1200">
              <a:solidFill>
                <a:schemeClr val="dk1"/>
              </a:solidFill>
              <a:latin typeface="EB Garamond"/>
              <a:ea typeface="EB Garamond"/>
              <a:cs typeface="EB Garamond"/>
              <a:sym typeface="EB Garamond"/>
            </a:endParaRPr>
          </a:p>
          <a:p>
            <a:pPr marL="457200" lvl="0" indent="-304800" algn="l" rtl="0">
              <a:lnSpc>
                <a:spcPct val="11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Mc_removed = mass of solute removed from the feed</a:t>
            </a:r>
            <a:endParaRPr sz="1200">
              <a:solidFill>
                <a:schemeClr val="dk1"/>
              </a:solidFill>
              <a:latin typeface="EB Garamond"/>
              <a:ea typeface="EB Garamond"/>
              <a:cs typeface="EB Garamond"/>
              <a:sym typeface="EB Garamond"/>
            </a:endParaRPr>
          </a:p>
          <a:p>
            <a:pPr marL="0" lvl="0" indent="0" algn="l" rtl="0">
              <a:lnSpc>
                <a:spcPct val="110000"/>
              </a:lnSpc>
              <a:spcBef>
                <a:spcPts val="1000"/>
              </a:spcBef>
              <a:spcAft>
                <a:spcPts val="0"/>
              </a:spcAft>
              <a:buSzPts val="2800"/>
              <a:buNone/>
            </a:pPr>
            <a:endParaRPr sz="1200">
              <a:solidFill>
                <a:schemeClr val="dk1"/>
              </a:solidFill>
              <a:latin typeface="EB Garamond"/>
              <a:ea typeface="EB Garamond"/>
              <a:cs typeface="EB Garamond"/>
              <a:sym typeface="EB Garamond"/>
            </a:endParaRPr>
          </a:p>
          <a:p>
            <a:pPr marL="0" lvl="0" indent="0" algn="l" rtl="0">
              <a:lnSpc>
                <a:spcPct val="110000"/>
              </a:lnSpc>
              <a:spcBef>
                <a:spcPts val="1000"/>
              </a:spcBef>
              <a:spcAft>
                <a:spcPts val="0"/>
              </a:spcAft>
              <a:buClr>
                <a:schemeClr val="dk1"/>
              </a:buClr>
              <a:buSzPts val="2800"/>
              <a:buFont typeface="Arial"/>
              <a:buNone/>
            </a:pPr>
            <a:r>
              <a:rPr lang="en" sz="1900">
                <a:solidFill>
                  <a:schemeClr val="dk1"/>
                </a:solidFill>
                <a:latin typeface="EB Garamond"/>
                <a:ea typeface="EB Garamond"/>
                <a:cs typeface="EB Garamond"/>
                <a:sym typeface="EB Garamond"/>
              </a:rPr>
              <a:t>At each stage</a:t>
            </a:r>
            <a:endParaRPr sz="1900">
              <a:solidFill>
                <a:schemeClr val="dk1"/>
              </a:solidFill>
              <a:latin typeface="EB Garamond"/>
              <a:ea typeface="EB Garamond"/>
              <a:cs typeface="EB Garamond"/>
              <a:sym typeface="EB Garamond"/>
            </a:endParaRPr>
          </a:p>
          <a:p>
            <a:pPr marL="457200" lvl="0" indent="-304800" algn="l" rtl="0">
              <a:lnSpc>
                <a:spcPct val="10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extracted = mass of solute in </a:t>
            </a:r>
            <a:endParaRPr sz="1200">
              <a:solidFill>
                <a:schemeClr val="dk1"/>
              </a:solidFill>
              <a:latin typeface="EB Garamond"/>
              <a:ea typeface="EB Garamond"/>
              <a:cs typeface="EB Garamond"/>
              <a:sym typeface="EB Garamond"/>
            </a:endParaRPr>
          </a:p>
          <a:p>
            <a:pPr marL="457200" lvl="0" indent="457200" algn="l" rtl="0">
              <a:lnSpc>
                <a:spcPct val="100000"/>
              </a:lnSpc>
              <a:spcBef>
                <a:spcPts val="0"/>
              </a:spcBef>
              <a:spcAft>
                <a:spcPts val="0"/>
              </a:spcAft>
              <a:buNone/>
            </a:pPr>
            <a:r>
              <a:rPr lang="en" sz="1200">
                <a:solidFill>
                  <a:schemeClr val="dk1"/>
                </a:solidFill>
                <a:latin typeface="EB Garamond"/>
                <a:ea typeface="EB Garamond"/>
                <a:cs typeface="EB Garamond"/>
                <a:sym typeface="EB Garamond"/>
              </a:rPr>
              <a:t>       extract phase at stage i</a:t>
            </a:r>
            <a:endParaRPr sz="1200">
              <a:solidFill>
                <a:schemeClr val="dk1"/>
              </a:solidFill>
              <a:latin typeface="EB Garamond"/>
              <a:ea typeface="EB Garamond"/>
              <a:cs typeface="EB Garamond"/>
              <a:sym typeface="EB Garamond"/>
            </a:endParaRPr>
          </a:p>
          <a:p>
            <a:pPr marL="457200" lvl="0" indent="-304800" algn="l" rtl="0">
              <a:lnSpc>
                <a:spcPct val="11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solvent_quantity = mass of solute in solvent</a:t>
            </a:r>
            <a:endParaRPr sz="1200">
              <a:solidFill>
                <a:schemeClr val="dk1"/>
              </a:solidFill>
              <a:latin typeface="EB Garamond"/>
              <a:ea typeface="EB Garamond"/>
              <a:cs typeface="EB Garamond"/>
              <a:sym typeface="EB Garamond"/>
            </a:endParaRPr>
          </a:p>
          <a:p>
            <a:pPr marL="1371600" lvl="0" indent="0" algn="l" rtl="0">
              <a:lnSpc>
                <a:spcPct val="110000"/>
              </a:lnSpc>
              <a:spcBef>
                <a:spcPts val="0"/>
              </a:spcBef>
              <a:spcAft>
                <a:spcPts val="0"/>
              </a:spcAft>
              <a:buNone/>
            </a:pPr>
            <a:r>
              <a:rPr lang="en" sz="1200">
                <a:solidFill>
                  <a:schemeClr val="dk1"/>
                </a:solidFill>
                <a:latin typeface="EB Garamond"/>
                <a:ea typeface="EB Garamond"/>
                <a:cs typeface="EB Garamond"/>
                <a:sym typeface="EB Garamond"/>
              </a:rPr>
              <a:t>       at stage i</a:t>
            </a:r>
            <a:endParaRPr sz="1200">
              <a:solidFill>
                <a:schemeClr val="dk1"/>
              </a:solidFill>
              <a:latin typeface="EB Garamond"/>
              <a:ea typeface="EB Garamond"/>
              <a:cs typeface="EB Garamond"/>
              <a:sym typeface="EB Garamond"/>
            </a:endParaRPr>
          </a:p>
          <a:p>
            <a:pPr marL="457200" lvl="0" indent="-304800" algn="l" rtl="0">
              <a:lnSpc>
                <a:spcPct val="110000"/>
              </a:lnSpc>
              <a:spcBef>
                <a:spcPts val="0"/>
              </a:spcBef>
              <a:spcAft>
                <a:spcPts val="0"/>
              </a:spcAft>
              <a:buClr>
                <a:schemeClr val="dk1"/>
              </a:buClr>
              <a:buSzPts val="1200"/>
              <a:buFont typeface="EB Garamond"/>
              <a:buChar char="●"/>
            </a:pPr>
            <a:r>
              <a:rPr lang="en" sz="1200">
                <a:solidFill>
                  <a:schemeClr val="dk1"/>
                </a:solidFill>
                <a:latin typeface="EB Garamond"/>
                <a:ea typeface="EB Garamond"/>
                <a:cs typeface="EB Garamond"/>
                <a:sym typeface="EB Garamond"/>
              </a:rPr>
              <a:t>Mc_removed = mass of solute removed from the feed</a:t>
            </a:r>
            <a:endParaRPr sz="1200">
              <a:solidFill>
                <a:schemeClr val="dk1"/>
              </a:solidFill>
              <a:latin typeface="EB Garamond"/>
              <a:ea typeface="EB Garamond"/>
              <a:cs typeface="EB Garamond"/>
              <a:sym typeface="EB Garamond"/>
            </a:endParaRPr>
          </a:p>
          <a:p>
            <a:pPr marL="914400" lvl="0" indent="457200" algn="l" rtl="0">
              <a:lnSpc>
                <a:spcPct val="110000"/>
              </a:lnSpc>
              <a:spcBef>
                <a:spcPts val="0"/>
              </a:spcBef>
              <a:spcAft>
                <a:spcPts val="0"/>
              </a:spcAft>
              <a:buNone/>
            </a:pPr>
            <a:r>
              <a:rPr lang="en" sz="1200">
                <a:solidFill>
                  <a:schemeClr val="dk1"/>
                </a:solidFill>
                <a:latin typeface="EB Garamond"/>
                <a:ea typeface="EB Garamond"/>
                <a:cs typeface="EB Garamond"/>
                <a:sym typeface="EB Garamond"/>
              </a:rPr>
              <a:t>at stage i</a:t>
            </a:r>
            <a:endParaRPr sz="1200">
              <a:solidFill>
                <a:schemeClr val="dk1"/>
              </a:solidFill>
              <a:latin typeface="EB Garamond"/>
              <a:ea typeface="EB Garamond"/>
              <a:cs typeface="EB Garamond"/>
              <a:sym typeface="EB Garamond"/>
            </a:endParaRPr>
          </a:p>
          <a:p>
            <a:pPr marL="0" lvl="0" indent="0" algn="l" rtl="0">
              <a:lnSpc>
                <a:spcPct val="100000"/>
              </a:lnSpc>
              <a:spcBef>
                <a:spcPts val="0"/>
              </a:spcBef>
              <a:spcAft>
                <a:spcPts val="0"/>
              </a:spcAft>
              <a:buNone/>
            </a:pPr>
            <a:endParaRPr sz="2200"/>
          </a:p>
          <a:p>
            <a:pPr marL="0" lvl="0" indent="0" algn="l" rtl="0">
              <a:lnSpc>
                <a:spcPct val="100000"/>
              </a:lnSpc>
              <a:spcBef>
                <a:spcPts val="1200"/>
              </a:spcBef>
              <a:spcAft>
                <a:spcPts val="1200"/>
              </a:spcAft>
              <a:buSzPts val="1800"/>
              <a:buNone/>
            </a:pPr>
            <a:endParaRPr sz="1900">
              <a:latin typeface="EB Garamond"/>
              <a:ea typeface="EB Garamond"/>
              <a:cs typeface="EB Garamond"/>
              <a:sym typeface="EB Garamond"/>
            </a:endParaRPr>
          </a:p>
        </p:txBody>
      </p:sp>
      <p:pic>
        <p:nvPicPr>
          <p:cNvPr id="519" name="Google Shape;519;g227d86666a3_0_58"/>
          <p:cNvPicPr preferRelativeResize="0"/>
          <p:nvPr/>
        </p:nvPicPr>
        <p:blipFill rotWithShape="1">
          <a:blip r:embed="rId3">
            <a:alphaModFix/>
          </a:blip>
          <a:srcRect t="1759" b="59149"/>
          <a:stretch/>
        </p:blipFill>
        <p:spPr>
          <a:xfrm>
            <a:off x="4110475" y="1387075"/>
            <a:ext cx="4914900" cy="1139325"/>
          </a:xfrm>
          <a:prstGeom prst="rect">
            <a:avLst/>
          </a:prstGeom>
          <a:noFill/>
          <a:ln w="19050" cap="flat" cmpd="sng">
            <a:solidFill>
              <a:schemeClr val="dk2"/>
            </a:solidFill>
            <a:prstDash val="solid"/>
            <a:round/>
            <a:headEnd type="none" w="sm" len="sm"/>
            <a:tailEnd type="none" w="sm" len="sm"/>
          </a:ln>
        </p:spPr>
      </p:pic>
      <p:pic>
        <p:nvPicPr>
          <p:cNvPr id="520" name="Google Shape;520;g227d86666a3_0_58"/>
          <p:cNvPicPr preferRelativeResize="0"/>
          <p:nvPr/>
        </p:nvPicPr>
        <p:blipFill rotWithShape="1">
          <a:blip r:embed="rId3">
            <a:alphaModFix/>
          </a:blip>
          <a:srcRect t="48148"/>
          <a:stretch/>
        </p:blipFill>
        <p:spPr>
          <a:xfrm>
            <a:off x="4110475" y="2941850"/>
            <a:ext cx="4914900" cy="15112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227d86666a3_0_79"/>
          <p:cNvSpPr txBox="1">
            <a:spLocks noGrp="1"/>
          </p:cNvSpPr>
          <p:nvPr>
            <p:ph type="title"/>
          </p:nvPr>
        </p:nvSpPr>
        <p:spPr>
          <a:xfrm>
            <a:off x="1779000" y="2480475"/>
            <a:ext cx="5586000" cy="81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Specific functions used from MATLAB</a:t>
            </a:r>
            <a:endParaRPr/>
          </a:p>
        </p:txBody>
      </p:sp>
      <p:sp>
        <p:nvSpPr>
          <p:cNvPr id="526" name="Google Shape;526;g227d86666a3_0_79"/>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
              <a:t>04</a:t>
            </a:r>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1802</Words>
  <Application>Microsoft Office PowerPoint</Application>
  <PresentationFormat>On-screen Show (16:9)</PresentationFormat>
  <Paragraphs>152</Paragraphs>
  <Slides>46</Slides>
  <Notes>46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46</vt:i4>
      </vt:variant>
    </vt:vector>
  </HeadingPairs>
  <TitlesOfParts>
    <vt:vector size="60" baseType="lpstr">
      <vt:lpstr>Arial</vt:lpstr>
      <vt:lpstr>Mako</vt:lpstr>
      <vt:lpstr>Josefin Sans</vt:lpstr>
      <vt:lpstr>Crimson Text</vt:lpstr>
      <vt:lpstr>Merriweather Light</vt:lpstr>
      <vt:lpstr>Open Sans SemiBold</vt:lpstr>
      <vt:lpstr>Montserrat</vt:lpstr>
      <vt:lpstr>Avenir</vt:lpstr>
      <vt:lpstr>EB Garamond</vt:lpstr>
      <vt:lpstr>Russo One</vt:lpstr>
      <vt:lpstr>Lato</vt:lpstr>
      <vt:lpstr>Open Sans</vt:lpstr>
      <vt:lpstr>Vidaloka</vt:lpstr>
      <vt:lpstr>Minimalist Business Slides XL by Slidesgo</vt:lpstr>
      <vt:lpstr>Objective</vt:lpstr>
      <vt:lpstr>PowerPoint Presentation</vt:lpstr>
      <vt:lpstr>Flow chart</vt:lpstr>
      <vt:lpstr>PowerPoint Presentation</vt:lpstr>
      <vt:lpstr>PowerPoint Presentation</vt:lpstr>
      <vt:lpstr>Equations used in the model</vt:lpstr>
      <vt:lpstr>PowerPoint Presentation</vt:lpstr>
      <vt:lpstr>PowerPoint Presentation</vt:lpstr>
      <vt:lpstr>Specific functions used from MATLAB</vt:lpstr>
      <vt:lpstr>PowerPoint Presentation</vt:lpstr>
      <vt:lpstr>PowerPoint Presentation</vt:lpstr>
      <vt:lpstr>PowerPoint Presentation</vt:lpstr>
      <vt:lpstr>PowerPoint Presentation</vt:lpstr>
      <vt:lpstr>Code 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GUI</vt:lpstr>
      <vt:lpstr>PowerPoint Presentation</vt:lpstr>
      <vt:lpstr>The files and functions created for the application</vt:lpstr>
      <vt:lpstr>Contd..</vt:lpstr>
      <vt:lpstr>Contd..</vt:lpstr>
      <vt:lpstr>Black Box model (ANN model)</vt:lpstr>
      <vt:lpstr>Generating Data for the model</vt:lpstr>
      <vt:lpstr>Data for the ANN model</vt:lpstr>
      <vt:lpstr>Creating and Fitting the ANN model</vt:lpstr>
      <vt:lpstr>Errors in Predictions</vt:lpstr>
      <vt:lpstr>Variations among the input data</vt:lpstr>
      <vt:lpstr>Results Obtained</vt:lpstr>
      <vt:lpstr>Graphs from the GUI</vt:lpstr>
      <vt:lpstr>Shortcomings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dc:title>
  <cp:lastModifiedBy>sowmya</cp:lastModifiedBy>
  <cp:revision>1</cp:revision>
  <dcterms:modified xsi:type="dcterms:W3CDTF">2023-11-03T15:56:33Z</dcterms:modified>
</cp:coreProperties>
</file>